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 id="2147483669" r:id="rId5"/>
  </p:sldMasterIdLst>
  <p:notesMasterIdLst>
    <p:notesMasterId r:id="rId16"/>
  </p:notesMasterIdLst>
  <p:handoutMasterIdLst>
    <p:handoutMasterId r:id="rId17"/>
  </p:handoutMasterIdLst>
  <p:sldIdLst>
    <p:sldId id="533" r:id="rId6"/>
    <p:sldId id="2267" r:id="rId7"/>
    <p:sldId id="2265" r:id="rId8"/>
    <p:sldId id="2276" r:id="rId9"/>
    <p:sldId id="1039" r:id="rId10"/>
    <p:sldId id="2274" r:id="rId11"/>
    <p:sldId id="1198" r:id="rId12"/>
    <p:sldId id="2218" r:id="rId13"/>
    <p:sldId id="2224" r:id="rId14"/>
    <p:sldId id="1044" r:id="rId15"/>
  </p:sldIdLst>
  <p:sldSz cx="9906000" cy="6858000" type="A4"/>
  <p:notesSz cx="7099300" cy="10234613"/>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15" userDrawn="1">
          <p15:clr>
            <a:srgbClr val="A4A3A4"/>
          </p15:clr>
        </p15:guide>
        <p15:guide id="2" pos="3120">
          <p15:clr>
            <a:srgbClr val="A4A3A4"/>
          </p15:clr>
        </p15:guide>
        <p15:guide id="3" orient="horz" pos="216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esús" initials="JM" lastIdx="1" clrIdx="0">
    <p:extLst>
      <p:ext uri="{19B8F6BF-5375-455C-9EA6-DF929625EA0E}">
        <p15:presenceInfo xmlns:p15="http://schemas.microsoft.com/office/powerpoint/2012/main" userId="Jesús" providerId="None"/>
      </p:ext>
    </p:extLst>
  </p:cmAuthor>
  <p:cmAuthor id="2" name="Jesús Miranda Mateos" initials="JMM" lastIdx="1" clrIdx="1">
    <p:extLst>
      <p:ext uri="{19B8F6BF-5375-455C-9EA6-DF929625EA0E}">
        <p15:presenceInfo xmlns:p15="http://schemas.microsoft.com/office/powerpoint/2012/main" userId="Jesús Miranda Mateos"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1489F"/>
    <a:srgbClr val="1C3555"/>
    <a:srgbClr val="8CCFD8"/>
    <a:srgbClr val="FFFFCC"/>
    <a:srgbClr val="FFCCCC"/>
    <a:srgbClr val="F2F2F2"/>
    <a:srgbClr val="81BF37"/>
    <a:srgbClr val="4E8210"/>
    <a:srgbClr val="38CCBA"/>
    <a:srgbClr val="12B2E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Estilo claro 1 - Acento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6E25E649-3F16-4E02-A733-19D2CDBF48F0}" styleName="Estilo medio 3 - Énfasis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17292A2E-F333-43FB-9621-5CBBE7FDCDCB}" styleName="Estilo claro 2 - Acento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2D5ABB26-0587-4C30-8999-92F81FD0307C}" styleName="Sin estilo ni cuadrícula">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EB9631B5-78F2-41C9-869B-9F39066F8104}" styleName="Estilo medio 3 - Énfasis 4">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4"/>
          </a:solidFill>
        </a:fill>
      </a:tcStyle>
    </a:lastCol>
    <a:firstCol>
      <a:tcTxStyle b="on">
        <a:fontRef idx="minor">
          <a:scrgbClr r="0" g="0" b="0"/>
        </a:fontRef>
        <a:schemeClr val="lt1"/>
      </a:tcTxStyle>
      <a:tcStyle>
        <a:tcBdr/>
        <a:fill>
          <a:solidFill>
            <a:schemeClr val="accent4"/>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4"/>
          </a:solidFill>
        </a:fill>
      </a:tcStyle>
    </a:firstRow>
  </a:tblStyle>
  <a:tblStyle styleId="{00A15C55-8517-42AA-B614-E9B94910E393}" styleName="Estilo medio 2 - Énfasis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D27102A9-8310-4765-A935-A1911B00CA55}" styleName="Estilo claro 1 - Acento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1E171933-4619-4E11-9A3F-F7608DF75F80}" styleName="Estilo medio 1 - Énfasis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7DF18680-E054-41AD-8BC1-D1AEF772440D}" styleName="Estilo medio 2 - Énfasis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12C8C85-51F0-491E-9774-3900AFEF0FD7}" styleName="Estilo claro 2 - Acento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68D230F3-CF80-4859-8CE7-A43EE81993B5}" styleName="Estilo claro 1 - Acento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935" autoAdjust="0"/>
    <p:restoredTop sz="95587" autoAdjust="0"/>
  </p:normalViewPr>
  <p:slideViewPr>
    <p:cSldViewPr snapToGrid="0">
      <p:cViewPr varScale="1">
        <p:scale>
          <a:sx n="151" d="100"/>
          <a:sy n="151" d="100"/>
        </p:scale>
        <p:origin x="1710" y="126"/>
      </p:cViewPr>
      <p:guideLst>
        <p:guide orient="horz" pos="2115"/>
        <p:guide pos="3120"/>
        <p:guide orient="horz" pos="2160"/>
      </p:guideLst>
    </p:cSldViewPr>
  </p:slideViewPr>
  <p:outlineViewPr>
    <p:cViewPr>
      <p:scale>
        <a:sx n="33" d="100"/>
        <a:sy n="33" d="100"/>
      </p:scale>
      <p:origin x="0" y="1944"/>
    </p:cViewPr>
  </p:outlineViewPr>
  <p:notesTextViewPr>
    <p:cViewPr>
      <p:scale>
        <a:sx n="3" d="2"/>
        <a:sy n="3" d="2"/>
      </p:scale>
      <p:origin x="0" y="0"/>
    </p:cViewPr>
  </p:notesTextViewPr>
  <p:sorterViewPr>
    <p:cViewPr>
      <p:scale>
        <a:sx n="80" d="100"/>
        <a:sy n="80" d="100"/>
      </p:scale>
      <p:origin x="0" y="0"/>
    </p:cViewPr>
  </p:sorterViewPr>
  <p:notesViewPr>
    <p:cSldViewPr snapToGrid="0">
      <p:cViewPr varScale="1">
        <p:scale>
          <a:sx n="76" d="100"/>
          <a:sy n="76" d="100"/>
        </p:scale>
        <p:origin x="3954" y="102"/>
      </p:cViewPr>
      <p:guideLst/>
    </p:cSldViewPr>
  </p:notes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commentAuthors" Target="commentAuthors.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slide" Target="slides/slide10.xml"/><Relationship Id="rId23" Type="http://schemas.microsoft.com/office/2016/11/relationships/changesInfo" Target="changesInfos/changesInfo1.xml"/><Relationship Id="rId10" Type="http://schemas.openxmlformats.org/officeDocument/2006/relationships/slide" Target="slides/slide5.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idia Fernandez Masso" userId="b2ffd6ec-9ca2-4576-8943-9b1ae440fc41" providerId="ADAL" clId="{9778BBB2-9A30-4C1B-AB6E-A0F9B1A78D00}"/>
    <pc:docChg chg="undo custSel delSld modSld">
      <pc:chgData name="Lidia Fernandez Masso" userId="b2ffd6ec-9ca2-4576-8943-9b1ae440fc41" providerId="ADAL" clId="{9778BBB2-9A30-4C1B-AB6E-A0F9B1A78D00}" dt="2023-02-09T15:26:11.864" v="65" actId="6549"/>
      <pc:docMkLst>
        <pc:docMk/>
      </pc:docMkLst>
      <pc:sldChg chg="modSp mod">
        <pc:chgData name="Lidia Fernandez Masso" userId="b2ffd6ec-9ca2-4576-8943-9b1ae440fc41" providerId="ADAL" clId="{9778BBB2-9A30-4C1B-AB6E-A0F9B1A78D00}" dt="2023-02-09T15:26:11.864" v="65" actId="6549"/>
        <pc:sldMkLst>
          <pc:docMk/>
          <pc:sldMk cId="1192635541" sldId="1198"/>
        </pc:sldMkLst>
        <pc:spChg chg="mod">
          <ac:chgData name="Lidia Fernandez Masso" userId="b2ffd6ec-9ca2-4576-8943-9b1ae440fc41" providerId="ADAL" clId="{9778BBB2-9A30-4C1B-AB6E-A0F9B1A78D00}" dt="2023-02-09T15:24:55.575" v="28" actId="20577"/>
          <ac:spMkLst>
            <pc:docMk/>
            <pc:sldMk cId="1192635541" sldId="1198"/>
            <ac:spMk id="19" creationId="{7AE98E28-D2C8-4F26-81D5-2EB8DF0C94C3}"/>
          </ac:spMkLst>
        </pc:spChg>
        <pc:spChg chg="mod">
          <ac:chgData name="Lidia Fernandez Masso" userId="b2ffd6ec-9ca2-4576-8943-9b1ae440fc41" providerId="ADAL" clId="{9778BBB2-9A30-4C1B-AB6E-A0F9B1A78D00}" dt="2023-02-09T15:25:23.698" v="48" actId="1076"/>
          <ac:spMkLst>
            <pc:docMk/>
            <pc:sldMk cId="1192635541" sldId="1198"/>
            <ac:spMk id="97" creationId="{FA4A5B0A-6929-4EEA-AC06-6C86525A89BB}"/>
          </ac:spMkLst>
        </pc:spChg>
        <pc:spChg chg="mod">
          <ac:chgData name="Lidia Fernandez Masso" userId="b2ffd6ec-9ca2-4576-8943-9b1ae440fc41" providerId="ADAL" clId="{9778BBB2-9A30-4C1B-AB6E-A0F9B1A78D00}" dt="2023-02-09T15:26:04.804" v="62" actId="6549"/>
          <ac:spMkLst>
            <pc:docMk/>
            <pc:sldMk cId="1192635541" sldId="1198"/>
            <ac:spMk id="110" creationId="{5F8ADE61-643B-4C50-ABEA-67436196A485}"/>
          </ac:spMkLst>
        </pc:spChg>
        <pc:spChg chg="mod">
          <ac:chgData name="Lidia Fernandez Masso" userId="b2ffd6ec-9ca2-4576-8943-9b1ae440fc41" providerId="ADAL" clId="{9778BBB2-9A30-4C1B-AB6E-A0F9B1A78D00}" dt="2023-02-09T12:36:39.197" v="5" actId="6549"/>
          <ac:spMkLst>
            <pc:docMk/>
            <pc:sldMk cId="1192635541" sldId="1198"/>
            <ac:spMk id="112" creationId="{C3D91357-6686-4B24-A147-3F2AF0E19F00}"/>
          </ac:spMkLst>
        </pc:spChg>
        <pc:spChg chg="mod">
          <ac:chgData name="Lidia Fernandez Masso" userId="b2ffd6ec-9ca2-4576-8943-9b1ae440fc41" providerId="ADAL" clId="{9778BBB2-9A30-4C1B-AB6E-A0F9B1A78D00}" dt="2023-02-09T12:36:44.687" v="8" actId="20577"/>
          <ac:spMkLst>
            <pc:docMk/>
            <pc:sldMk cId="1192635541" sldId="1198"/>
            <ac:spMk id="115" creationId="{FE8C2BC4-4B12-4674-B846-F93A1456FBEF}"/>
          </ac:spMkLst>
        </pc:spChg>
        <pc:spChg chg="mod">
          <ac:chgData name="Lidia Fernandez Masso" userId="b2ffd6ec-9ca2-4576-8943-9b1ae440fc41" providerId="ADAL" clId="{9778BBB2-9A30-4C1B-AB6E-A0F9B1A78D00}" dt="2023-02-09T15:25:36.109" v="51" actId="6549"/>
          <ac:spMkLst>
            <pc:docMk/>
            <pc:sldMk cId="1192635541" sldId="1198"/>
            <ac:spMk id="116" creationId="{8ED68383-42B5-43BD-A470-8ED9413AA3E9}"/>
          </ac:spMkLst>
        </pc:spChg>
        <pc:spChg chg="mod">
          <ac:chgData name="Lidia Fernandez Masso" userId="b2ffd6ec-9ca2-4576-8943-9b1ae440fc41" providerId="ADAL" clId="{9778BBB2-9A30-4C1B-AB6E-A0F9B1A78D00}" dt="2023-02-09T15:25:29.048" v="49" actId="1076"/>
          <ac:spMkLst>
            <pc:docMk/>
            <pc:sldMk cId="1192635541" sldId="1198"/>
            <ac:spMk id="117" creationId="{1B902D1F-B403-41A5-B368-C2BD8116FDA5}"/>
          </ac:spMkLst>
        </pc:spChg>
        <pc:spChg chg="mod">
          <ac:chgData name="Lidia Fernandez Masso" userId="b2ffd6ec-9ca2-4576-8943-9b1ae440fc41" providerId="ADAL" clId="{9778BBB2-9A30-4C1B-AB6E-A0F9B1A78D00}" dt="2023-02-09T15:26:06.808" v="63" actId="6549"/>
          <ac:spMkLst>
            <pc:docMk/>
            <pc:sldMk cId="1192635541" sldId="1198"/>
            <ac:spMk id="118" creationId="{CA84E2A5-89FB-46F4-B885-01A4F3E16A6D}"/>
          </ac:spMkLst>
        </pc:spChg>
        <pc:spChg chg="mod">
          <ac:chgData name="Lidia Fernandez Masso" userId="b2ffd6ec-9ca2-4576-8943-9b1ae440fc41" providerId="ADAL" clId="{9778BBB2-9A30-4C1B-AB6E-A0F9B1A78D00}" dt="2023-02-09T15:26:08.898" v="64" actId="6549"/>
          <ac:spMkLst>
            <pc:docMk/>
            <pc:sldMk cId="1192635541" sldId="1198"/>
            <ac:spMk id="119" creationId="{72CE8B52-F96E-4821-927B-92F19DBCDE66}"/>
          </ac:spMkLst>
        </pc:spChg>
        <pc:spChg chg="mod">
          <ac:chgData name="Lidia Fernandez Masso" userId="b2ffd6ec-9ca2-4576-8943-9b1ae440fc41" providerId="ADAL" clId="{9778BBB2-9A30-4C1B-AB6E-A0F9B1A78D00}" dt="2023-02-09T15:25:58.463" v="59" actId="6549"/>
          <ac:spMkLst>
            <pc:docMk/>
            <pc:sldMk cId="1192635541" sldId="1198"/>
            <ac:spMk id="120" creationId="{07BCAFED-DDAD-4D2E-967C-66CF081018A5}"/>
          </ac:spMkLst>
        </pc:spChg>
        <pc:spChg chg="mod">
          <ac:chgData name="Lidia Fernandez Masso" userId="b2ffd6ec-9ca2-4576-8943-9b1ae440fc41" providerId="ADAL" clId="{9778BBB2-9A30-4C1B-AB6E-A0F9B1A78D00}" dt="2023-02-09T15:25:51.680" v="56" actId="6549"/>
          <ac:spMkLst>
            <pc:docMk/>
            <pc:sldMk cId="1192635541" sldId="1198"/>
            <ac:spMk id="121" creationId="{1663C1EC-06F9-4290-BEF4-EDBA333D0747}"/>
          </ac:spMkLst>
        </pc:spChg>
        <pc:spChg chg="mod">
          <ac:chgData name="Lidia Fernandez Masso" userId="b2ffd6ec-9ca2-4576-8943-9b1ae440fc41" providerId="ADAL" clId="{9778BBB2-9A30-4C1B-AB6E-A0F9B1A78D00}" dt="2023-02-09T15:25:47.183" v="55" actId="6549"/>
          <ac:spMkLst>
            <pc:docMk/>
            <pc:sldMk cId="1192635541" sldId="1198"/>
            <ac:spMk id="122" creationId="{69036431-8A3E-4B48-9A14-7DC5B306F9C3}"/>
          </ac:spMkLst>
        </pc:spChg>
        <pc:spChg chg="mod">
          <ac:chgData name="Lidia Fernandez Masso" userId="b2ffd6ec-9ca2-4576-8943-9b1ae440fc41" providerId="ADAL" clId="{9778BBB2-9A30-4C1B-AB6E-A0F9B1A78D00}" dt="2023-02-09T15:25:38.509" v="52" actId="6549"/>
          <ac:spMkLst>
            <pc:docMk/>
            <pc:sldMk cId="1192635541" sldId="1198"/>
            <ac:spMk id="123" creationId="{0990B327-4563-41E8-A52E-A75D514B70B0}"/>
          </ac:spMkLst>
        </pc:spChg>
        <pc:spChg chg="mod">
          <ac:chgData name="Lidia Fernandez Masso" userId="b2ffd6ec-9ca2-4576-8943-9b1ae440fc41" providerId="ADAL" clId="{9778BBB2-9A30-4C1B-AB6E-A0F9B1A78D00}" dt="2023-02-09T15:26:00.632" v="60" actId="6549"/>
          <ac:spMkLst>
            <pc:docMk/>
            <pc:sldMk cId="1192635541" sldId="1198"/>
            <ac:spMk id="124" creationId="{6E1E4265-9A2A-4CEB-92D6-4B3A1DDC8874}"/>
          </ac:spMkLst>
        </pc:spChg>
        <pc:spChg chg="mod">
          <ac:chgData name="Lidia Fernandez Masso" userId="b2ffd6ec-9ca2-4576-8943-9b1ae440fc41" providerId="ADAL" clId="{9778BBB2-9A30-4C1B-AB6E-A0F9B1A78D00}" dt="2023-02-09T15:26:02.875" v="61" actId="6549"/>
          <ac:spMkLst>
            <pc:docMk/>
            <pc:sldMk cId="1192635541" sldId="1198"/>
            <ac:spMk id="125" creationId="{1F538AA2-CEB0-4333-811A-35CAEDEEE2F4}"/>
          </ac:spMkLst>
        </pc:spChg>
        <pc:spChg chg="mod">
          <ac:chgData name="Lidia Fernandez Masso" userId="b2ffd6ec-9ca2-4576-8943-9b1ae440fc41" providerId="ADAL" clId="{9778BBB2-9A30-4C1B-AB6E-A0F9B1A78D00}" dt="2023-02-09T12:36:49.633" v="9" actId="6549"/>
          <ac:spMkLst>
            <pc:docMk/>
            <pc:sldMk cId="1192635541" sldId="1198"/>
            <ac:spMk id="127" creationId="{5FB2C27A-6A07-4DA8-83A0-00B6007134C8}"/>
          </ac:spMkLst>
        </pc:spChg>
        <pc:spChg chg="mod">
          <ac:chgData name="Lidia Fernandez Masso" userId="b2ffd6ec-9ca2-4576-8943-9b1ae440fc41" providerId="ADAL" clId="{9778BBB2-9A30-4C1B-AB6E-A0F9B1A78D00}" dt="2023-02-09T15:25:54.097" v="57" actId="6549"/>
          <ac:spMkLst>
            <pc:docMk/>
            <pc:sldMk cId="1192635541" sldId="1198"/>
            <ac:spMk id="128" creationId="{ED0D872F-315C-475C-8983-911C533360C9}"/>
          </ac:spMkLst>
        </pc:spChg>
        <pc:spChg chg="mod">
          <ac:chgData name="Lidia Fernandez Masso" userId="b2ffd6ec-9ca2-4576-8943-9b1ae440fc41" providerId="ADAL" clId="{9778BBB2-9A30-4C1B-AB6E-A0F9B1A78D00}" dt="2023-02-09T12:36:35.396" v="4" actId="6549"/>
          <ac:spMkLst>
            <pc:docMk/>
            <pc:sldMk cId="1192635541" sldId="1198"/>
            <ac:spMk id="129" creationId="{4709DC24-3138-4351-94E1-05C141B43E23}"/>
          </ac:spMkLst>
        </pc:spChg>
        <pc:spChg chg="mod">
          <ac:chgData name="Lidia Fernandez Masso" userId="b2ffd6ec-9ca2-4576-8943-9b1ae440fc41" providerId="ADAL" clId="{9778BBB2-9A30-4C1B-AB6E-A0F9B1A78D00}" dt="2023-02-09T15:25:56.392" v="58" actId="6549"/>
          <ac:spMkLst>
            <pc:docMk/>
            <pc:sldMk cId="1192635541" sldId="1198"/>
            <ac:spMk id="130" creationId="{E543E113-D3F1-4CAF-84EC-D3F8D84ABD54}"/>
          </ac:spMkLst>
        </pc:spChg>
        <pc:spChg chg="mod">
          <ac:chgData name="Lidia Fernandez Masso" userId="b2ffd6ec-9ca2-4576-8943-9b1ae440fc41" providerId="ADAL" clId="{9778BBB2-9A30-4C1B-AB6E-A0F9B1A78D00}" dt="2023-02-09T15:24:45.733" v="10" actId="6549"/>
          <ac:spMkLst>
            <pc:docMk/>
            <pc:sldMk cId="1192635541" sldId="1198"/>
            <ac:spMk id="131" creationId="{0E127B50-6BD3-403B-B321-02AD98406397}"/>
          </ac:spMkLst>
        </pc:spChg>
        <pc:spChg chg="mod">
          <ac:chgData name="Lidia Fernandez Masso" userId="b2ffd6ec-9ca2-4576-8943-9b1ae440fc41" providerId="ADAL" clId="{9778BBB2-9A30-4C1B-AB6E-A0F9B1A78D00}" dt="2023-02-09T15:26:11.864" v="65" actId="6549"/>
          <ac:spMkLst>
            <pc:docMk/>
            <pc:sldMk cId="1192635541" sldId="1198"/>
            <ac:spMk id="132" creationId="{C1B46614-200F-48F6-BC8A-7744A4045A6A}"/>
          </ac:spMkLst>
        </pc:spChg>
        <pc:spChg chg="mod">
          <ac:chgData name="Lidia Fernandez Masso" userId="b2ffd6ec-9ca2-4576-8943-9b1ae440fc41" providerId="ADAL" clId="{9778BBB2-9A30-4C1B-AB6E-A0F9B1A78D00}" dt="2023-02-09T15:25:32.968" v="50" actId="6549"/>
          <ac:spMkLst>
            <pc:docMk/>
            <pc:sldMk cId="1192635541" sldId="1198"/>
            <ac:spMk id="135" creationId="{FBCC81A8-8FBF-4211-96D9-7F5C2056BB76}"/>
          </ac:spMkLst>
        </pc:spChg>
        <pc:spChg chg="mod">
          <ac:chgData name="Lidia Fernandez Masso" userId="b2ffd6ec-9ca2-4576-8943-9b1ae440fc41" providerId="ADAL" clId="{9778BBB2-9A30-4C1B-AB6E-A0F9B1A78D00}" dt="2023-02-09T15:25:44.172" v="54" actId="6549"/>
          <ac:spMkLst>
            <pc:docMk/>
            <pc:sldMk cId="1192635541" sldId="1198"/>
            <ac:spMk id="140" creationId="{9BAD86E2-C546-4109-8AB5-5C0E250417B6}"/>
          </ac:spMkLst>
        </pc:spChg>
        <pc:spChg chg="mod">
          <ac:chgData name="Lidia Fernandez Masso" userId="b2ffd6ec-9ca2-4576-8943-9b1ae440fc41" providerId="ADAL" clId="{9778BBB2-9A30-4C1B-AB6E-A0F9B1A78D00}" dt="2023-02-09T15:25:01.582" v="42" actId="20577"/>
          <ac:spMkLst>
            <pc:docMk/>
            <pc:sldMk cId="1192635541" sldId="1198"/>
            <ac:spMk id="156" creationId="{120A1B04-5E19-4B69-9B64-0B3DF7EFC45A}"/>
          </ac:spMkLst>
        </pc:spChg>
      </pc:sldChg>
      <pc:sldChg chg="del">
        <pc:chgData name="Lidia Fernandez Masso" userId="b2ffd6ec-9ca2-4576-8943-9b1ae440fc41" providerId="ADAL" clId="{9778BBB2-9A30-4C1B-AB6E-A0F9B1A78D00}" dt="2023-02-09T12:36:19.826" v="1" actId="47"/>
        <pc:sldMkLst>
          <pc:docMk/>
          <pc:sldMk cId="512003029" sldId="1382"/>
        </pc:sldMkLst>
      </pc:sldChg>
      <pc:sldChg chg="del">
        <pc:chgData name="Lidia Fernandez Masso" userId="b2ffd6ec-9ca2-4576-8943-9b1ae440fc41" providerId="ADAL" clId="{9778BBB2-9A30-4C1B-AB6E-A0F9B1A78D00}" dt="2023-02-09T12:36:21.214" v="2" actId="47"/>
        <pc:sldMkLst>
          <pc:docMk/>
          <pc:sldMk cId="2946249015" sldId="1384"/>
        </pc:sldMkLst>
      </pc:sldChg>
      <pc:sldChg chg="del">
        <pc:chgData name="Lidia Fernandez Masso" userId="b2ffd6ec-9ca2-4576-8943-9b1ae440fc41" providerId="ADAL" clId="{9778BBB2-9A30-4C1B-AB6E-A0F9B1A78D00}" dt="2023-02-09T12:36:18.019" v="0" actId="47"/>
        <pc:sldMkLst>
          <pc:docMk/>
          <pc:sldMk cId="1074105678" sldId="1385"/>
        </pc:sldMkLst>
      </pc:sldChg>
      <pc:sldChg chg="del">
        <pc:chgData name="Lidia Fernandez Masso" userId="b2ffd6ec-9ca2-4576-8943-9b1ae440fc41" providerId="ADAL" clId="{9778BBB2-9A30-4C1B-AB6E-A0F9B1A78D00}" dt="2023-02-09T12:36:22.630" v="3" actId="47"/>
        <pc:sldMkLst>
          <pc:docMk/>
          <pc:sldMk cId="3831885371" sldId="2275"/>
        </pc:sldMkLst>
      </pc:sldChg>
    </pc:docChg>
  </pc:docChgLst>
  <pc:docChgLst>
    <pc:chgData name="Lidia Fernandez Masso" userId="b2ffd6ec-9ca2-4576-8943-9b1ae440fc41" providerId="ADAL" clId="{B06B267C-F815-4E66-907E-273150D41653}"/>
    <pc:docChg chg="modSld">
      <pc:chgData name="Lidia Fernandez Masso" userId="b2ffd6ec-9ca2-4576-8943-9b1ae440fc41" providerId="ADAL" clId="{B06B267C-F815-4E66-907E-273150D41653}" dt="2024-07-12T09:47:10.937" v="13" actId="20577"/>
      <pc:docMkLst>
        <pc:docMk/>
      </pc:docMkLst>
      <pc:sldChg chg="modSp mod">
        <pc:chgData name="Lidia Fernandez Masso" userId="b2ffd6ec-9ca2-4576-8943-9b1ae440fc41" providerId="ADAL" clId="{B06B267C-F815-4E66-907E-273150D41653}" dt="2024-07-12T09:47:10.937" v="13" actId="20577"/>
        <pc:sldMkLst>
          <pc:docMk/>
          <pc:sldMk cId="1282196154" sldId="533"/>
        </pc:sldMkLst>
        <pc:spChg chg="mod">
          <ac:chgData name="Lidia Fernandez Masso" userId="b2ffd6ec-9ca2-4576-8943-9b1ae440fc41" providerId="ADAL" clId="{B06B267C-F815-4E66-907E-273150D41653}" dt="2024-07-12T09:47:10.937" v="13" actId="20577"/>
          <ac:spMkLst>
            <pc:docMk/>
            <pc:sldMk cId="1282196154" sldId="533"/>
            <ac:spMk id="2" creationId="{6ECF77B4-DAEF-4C35-BA53-F4F6F6787FE1}"/>
          </ac:spMkLst>
        </pc:spChg>
      </pc:sldChg>
    </pc:docChg>
  </pc:docChgLst>
  <pc:docChgLst>
    <pc:chgData name="Lidia Fernandez Masso" userId="S::lidiafernandez@apc.es::b2ffd6ec-9ca2-4576-8943-9b1ae440fc41" providerId="AD" clId="Web-{175DE0A7-48F6-4C7C-91CF-7F4874BBC614}"/>
    <pc:docChg chg="addSld delSld modSld addMainMaster">
      <pc:chgData name="Lidia Fernandez Masso" userId="S::lidiafernandez@apc.es::b2ffd6ec-9ca2-4576-8943-9b1ae440fc41" providerId="AD" clId="Web-{175DE0A7-48F6-4C7C-91CF-7F4874BBC614}" dt="2023-02-09T15:28:05.487" v="19" actId="20577"/>
      <pc:docMkLst>
        <pc:docMk/>
      </pc:docMkLst>
      <pc:sldChg chg="modSp">
        <pc:chgData name="Lidia Fernandez Masso" userId="S::lidiafernandez@apc.es::b2ffd6ec-9ca2-4576-8943-9b1ae440fc41" providerId="AD" clId="Web-{175DE0A7-48F6-4C7C-91CF-7F4874BBC614}" dt="2023-02-09T15:26:50.125" v="10" actId="20577"/>
        <pc:sldMkLst>
          <pc:docMk/>
          <pc:sldMk cId="1282196154" sldId="533"/>
        </pc:sldMkLst>
        <pc:spChg chg="mod">
          <ac:chgData name="Lidia Fernandez Masso" userId="S::lidiafernandez@apc.es::b2ffd6ec-9ca2-4576-8943-9b1ae440fc41" providerId="AD" clId="Web-{175DE0A7-48F6-4C7C-91CF-7F4874BBC614}" dt="2023-02-09T15:26:50.125" v="10" actId="20577"/>
          <ac:spMkLst>
            <pc:docMk/>
            <pc:sldMk cId="1282196154" sldId="533"/>
            <ac:spMk id="2" creationId="{6ECF77B4-DAEF-4C35-BA53-F4F6F6787FE1}"/>
          </ac:spMkLst>
        </pc:spChg>
      </pc:sldChg>
      <pc:sldChg chg="new del">
        <pc:chgData name="Lidia Fernandez Masso" userId="S::lidiafernandez@apc.es::b2ffd6ec-9ca2-4576-8943-9b1ae440fc41" providerId="AD" clId="Web-{175DE0A7-48F6-4C7C-91CF-7F4874BBC614}" dt="2023-02-09T15:27:25.970" v="13"/>
        <pc:sldMkLst>
          <pc:docMk/>
          <pc:sldMk cId="1796305344" sldId="2275"/>
        </pc:sldMkLst>
      </pc:sldChg>
      <pc:sldChg chg="modSp add">
        <pc:chgData name="Lidia Fernandez Masso" userId="S::lidiafernandez@apc.es::b2ffd6ec-9ca2-4576-8943-9b1ae440fc41" providerId="AD" clId="Web-{175DE0A7-48F6-4C7C-91CF-7F4874BBC614}" dt="2023-02-09T15:28:05.487" v="19" actId="20577"/>
        <pc:sldMkLst>
          <pc:docMk/>
          <pc:sldMk cId="864306238" sldId="2276"/>
        </pc:sldMkLst>
        <pc:spChg chg="mod">
          <ac:chgData name="Lidia Fernandez Masso" userId="S::lidiafernandez@apc.es::b2ffd6ec-9ca2-4576-8943-9b1ae440fc41" providerId="AD" clId="Web-{175DE0A7-48F6-4C7C-91CF-7F4874BBC614}" dt="2023-02-09T15:28:05.487" v="19" actId="20577"/>
          <ac:spMkLst>
            <pc:docMk/>
            <pc:sldMk cId="864306238" sldId="2276"/>
            <ac:spMk id="16" creationId="{3804F090-3D71-48AA-9554-E51FC705EE14}"/>
          </ac:spMkLst>
        </pc:spChg>
      </pc:sldChg>
      <pc:sldMasterChg chg="add addSldLayout">
        <pc:chgData name="Lidia Fernandez Masso" userId="S::lidiafernandez@apc.es::b2ffd6ec-9ca2-4576-8943-9b1ae440fc41" providerId="AD" clId="Web-{175DE0A7-48F6-4C7C-91CF-7F4874BBC614}" dt="2023-02-09T15:27:23.063" v="12"/>
        <pc:sldMasterMkLst>
          <pc:docMk/>
          <pc:sldMasterMk cId="371916300" sldId="2147483669"/>
        </pc:sldMasterMkLst>
        <pc:sldLayoutChg chg="add">
          <pc:chgData name="Lidia Fernandez Masso" userId="S::lidiafernandez@apc.es::b2ffd6ec-9ca2-4576-8943-9b1ae440fc41" providerId="AD" clId="Web-{175DE0A7-48F6-4C7C-91CF-7F4874BBC614}" dt="2023-02-09T15:27:23.063" v="12"/>
          <pc:sldLayoutMkLst>
            <pc:docMk/>
            <pc:sldMasterMk cId="371916300" sldId="2147483669"/>
            <pc:sldLayoutMk cId="3272218463" sldId="2147483659"/>
          </pc:sldLayoutMkLst>
        </pc:sldLayoutChg>
        <pc:sldLayoutChg chg="add">
          <pc:chgData name="Lidia Fernandez Masso" userId="S::lidiafernandez@apc.es::b2ffd6ec-9ca2-4576-8943-9b1ae440fc41" providerId="AD" clId="Web-{175DE0A7-48F6-4C7C-91CF-7F4874BBC614}" dt="2023-02-09T15:27:23.063" v="12"/>
          <pc:sldLayoutMkLst>
            <pc:docMk/>
            <pc:sldMasterMk cId="371916300" sldId="2147483669"/>
            <pc:sldLayoutMk cId="2536337725" sldId="2147483670"/>
          </pc:sldLayoutMkLst>
        </pc:sldLayoutChg>
        <pc:sldLayoutChg chg="add">
          <pc:chgData name="Lidia Fernandez Masso" userId="S::lidiafernandez@apc.es::b2ffd6ec-9ca2-4576-8943-9b1ae440fc41" providerId="AD" clId="Web-{175DE0A7-48F6-4C7C-91CF-7F4874BBC614}" dt="2023-02-09T15:27:23.063" v="12"/>
          <pc:sldLayoutMkLst>
            <pc:docMk/>
            <pc:sldMasterMk cId="371916300" sldId="2147483669"/>
            <pc:sldLayoutMk cId="690471955" sldId="2147483671"/>
          </pc:sldLayoutMkLst>
        </pc:sldLayoutChg>
        <pc:sldLayoutChg chg="add">
          <pc:chgData name="Lidia Fernandez Masso" userId="S::lidiafernandez@apc.es::b2ffd6ec-9ca2-4576-8943-9b1ae440fc41" providerId="AD" clId="Web-{175DE0A7-48F6-4C7C-91CF-7F4874BBC614}" dt="2023-02-09T15:27:23.063" v="12"/>
          <pc:sldLayoutMkLst>
            <pc:docMk/>
            <pc:sldMasterMk cId="371916300" sldId="2147483669"/>
            <pc:sldLayoutMk cId="3713116359" sldId="2147483672"/>
          </pc:sldLayoutMkLst>
        </pc:sldLayoutChg>
        <pc:sldLayoutChg chg="add">
          <pc:chgData name="Lidia Fernandez Masso" userId="S::lidiafernandez@apc.es::b2ffd6ec-9ca2-4576-8943-9b1ae440fc41" providerId="AD" clId="Web-{175DE0A7-48F6-4C7C-91CF-7F4874BBC614}" dt="2023-02-09T15:27:23.063" v="12"/>
          <pc:sldLayoutMkLst>
            <pc:docMk/>
            <pc:sldMasterMk cId="371916300" sldId="2147483669"/>
            <pc:sldLayoutMk cId="4016708877" sldId="2147483673"/>
          </pc:sldLayoutMkLst>
        </pc:sldLayoutChg>
        <pc:sldLayoutChg chg="add">
          <pc:chgData name="Lidia Fernandez Masso" userId="S::lidiafernandez@apc.es::b2ffd6ec-9ca2-4576-8943-9b1ae440fc41" providerId="AD" clId="Web-{175DE0A7-48F6-4C7C-91CF-7F4874BBC614}" dt="2023-02-09T15:27:23.063" v="12"/>
          <pc:sldLayoutMkLst>
            <pc:docMk/>
            <pc:sldMasterMk cId="371916300" sldId="2147483669"/>
            <pc:sldLayoutMk cId="1455243932" sldId="2147483674"/>
          </pc:sldLayoutMkLst>
        </pc:sldLayoutChg>
      </pc:sldMasterChg>
    </pc:docChg>
  </pc:docChgLst>
  <pc:docChgLst>
    <pc:chgData clId="Web-{175DE0A7-48F6-4C7C-91CF-7F4874BBC614}"/>
    <pc:docChg chg="modSld">
      <pc:chgData name="" userId="" providerId="" clId="Web-{175DE0A7-48F6-4C7C-91CF-7F4874BBC614}" dt="2023-02-09T15:26:44.265" v="1" actId="20577"/>
      <pc:docMkLst>
        <pc:docMk/>
      </pc:docMkLst>
      <pc:sldChg chg="modSp">
        <pc:chgData name="" userId="" providerId="" clId="Web-{175DE0A7-48F6-4C7C-91CF-7F4874BBC614}" dt="2023-02-09T15:26:44.265" v="1" actId="20577"/>
        <pc:sldMkLst>
          <pc:docMk/>
          <pc:sldMk cId="1282196154" sldId="533"/>
        </pc:sldMkLst>
        <pc:spChg chg="mod">
          <ac:chgData name="" userId="" providerId="" clId="Web-{175DE0A7-48F6-4C7C-91CF-7F4874BBC614}" dt="2023-02-09T15:26:44.265" v="1" actId="20577"/>
          <ac:spMkLst>
            <pc:docMk/>
            <pc:sldMk cId="1282196154" sldId="533"/>
            <ac:spMk id="2" creationId="{6ECF77B4-DAEF-4C35-BA53-F4F6F6787FE1}"/>
          </ac:spMkLst>
        </pc:spChg>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3040CFC-5517-4F1B-8637-82ABFB3240BC}" type="doc">
      <dgm:prSet loTypeId="urn:microsoft.com/office/officeart/2005/8/layout/radial1" loCatId="cycle" qsTypeId="urn:microsoft.com/office/officeart/2005/8/quickstyle/simple1" qsCatId="simple" csTypeId="urn:microsoft.com/office/officeart/2005/8/colors/accent1_2" csCatId="accent1" phldr="1"/>
      <dgm:spPr/>
      <dgm:t>
        <a:bodyPr/>
        <a:lstStyle/>
        <a:p>
          <a:endParaRPr lang="es-ES"/>
        </a:p>
      </dgm:t>
    </dgm:pt>
    <dgm:pt modelId="{1E6D8840-A45E-41AB-BAD6-A06A0BD8E403}">
      <dgm:prSet phldrT="[Texto]"/>
      <dgm:spPr>
        <a:solidFill>
          <a:srgbClr val="1C3555"/>
        </a:solidFill>
      </dgm:spPr>
      <dgm:t>
        <a:bodyPr/>
        <a:lstStyle/>
        <a:p>
          <a:r>
            <a:rPr lang="es-ES" b="1" dirty="0">
              <a:latin typeface="Arial Nova Light" panose="020B0304020202020204" pitchFamily="34" charset="0"/>
            </a:rPr>
            <a:t>Orientación a cliente y servicios</a:t>
          </a:r>
        </a:p>
      </dgm:t>
    </dgm:pt>
    <dgm:pt modelId="{E0E9E2B0-B18F-4199-82EC-5A7657CF3C87}" type="parTrans" cxnId="{9B6D9A59-4B5E-4348-BAF0-626BCC1646B8}">
      <dgm:prSet/>
      <dgm:spPr/>
      <dgm:t>
        <a:bodyPr/>
        <a:lstStyle/>
        <a:p>
          <a:endParaRPr lang="es-ES" b="1">
            <a:latin typeface="Arial Nova Light" panose="020B0304020202020204" pitchFamily="34" charset="0"/>
          </a:endParaRPr>
        </a:p>
      </dgm:t>
    </dgm:pt>
    <dgm:pt modelId="{D91ABDE7-C604-4DBE-A723-64C4769A6A42}" type="sibTrans" cxnId="{9B6D9A59-4B5E-4348-BAF0-626BCC1646B8}">
      <dgm:prSet/>
      <dgm:spPr/>
      <dgm:t>
        <a:bodyPr/>
        <a:lstStyle/>
        <a:p>
          <a:endParaRPr lang="es-ES" b="1">
            <a:latin typeface="Arial Nova Light" panose="020B0304020202020204" pitchFamily="34" charset="0"/>
          </a:endParaRPr>
        </a:p>
      </dgm:t>
    </dgm:pt>
    <dgm:pt modelId="{22D1A0CF-B92C-415C-BEFF-9214EF2A2FDF}">
      <dgm:prSet phldrT="[Texto]" custT="1"/>
      <dgm:spPr>
        <a:solidFill>
          <a:srgbClr val="316BB3"/>
        </a:solidFill>
      </dgm:spPr>
      <dgm:t>
        <a:bodyPr/>
        <a:lstStyle/>
        <a:p>
          <a:r>
            <a:rPr lang="es-ES" sz="950" b="1" dirty="0">
              <a:latin typeface="Arial Nova Light" panose="020B0304020202020204" pitchFamily="34" charset="0"/>
            </a:rPr>
            <a:t>Transversalidad, trabajo en equipo</a:t>
          </a:r>
        </a:p>
      </dgm:t>
    </dgm:pt>
    <dgm:pt modelId="{2B7C12DB-9212-408C-85A3-7D8D1DBA2918}" type="parTrans" cxnId="{335E49E4-0D7A-487C-B4E3-5C02FFA7BC56}">
      <dgm:prSet/>
      <dgm:spPr/>
      <dgm:t>
        <a:bodyPr/>
        <a:lstStyle/>
        <a:p>
          <a:endParaRPr lang="es-ES" b="1">
            <a:latin typeface="Arial Nova Light" panose="020B0304020202020204" pitchFamily="34" charset="0"/>
          </a:endParaRPr>
        </a:p>
      </dgm:t>
    </dgm:pt>
    <dgm:pt modelId="{8A84B207-0D66-41D1-9A9E-BE413B9C9B65}" type="sibTrans" cxnId="{335E49E4-0D7A-487C-B4E3-5C02FFA7BC56}">
      <dgm:prSet/>
      <dgm:spPr/>
      <dgm:t>
        <a:bodyPr/>
        <a:lstStyle/>
        <a:p>
          <a:endParaRPr lang="es-ES" b="1">
            <a:latin typeface="Arial Nova Light" panose="020B0304020202020204" pitchFamily="34" charset="0"/>
          </a:endParaRPr>
        </a:p>
      </dgm:t>
    </dgm:pt>
    <dgm:pt modelId="{EFD15085-B18C-41E2-9787-D62DE837889E}">
      <dgm:prSet phldrT="[Texto]" custT="1"/>
      <dgm:spPr>
        <a:solidFill>
          <a:srgbClr val="61A0C6"/>
        </a:solidFill>
      </dgm:spPr>
      <dgm:t>
        <a:bodyPr/>
        <a:lstStyle/>
        <a:p>
          <a:r>
            <a:rPr lang="es-ES" sz="950" b="1" dirty="0">
              <a:latin typeface="Arial Nova Light" panose="020B0304020202020204" pitchFamily="34" charset="0"/>
            </a:rPr>
            <a:t>Creatividad</a:t>
          </a:r>
        </a:p>
      </dgm:t>
    </dgm:pt>
    <dgm:pt modelId="{71D36D9F-7358-450C-9730-6A1C0D0F0E12}" type="parTrans" cxnId="{18631BED-9A34-49A1-B9AB-25D9BB278C92}">
      <dgm:prSet/>
      <dgm:spPr/>
      <dgm:t>
        <a:bodyPr/>
        <a:lstStyle/>
        <a:p>
          <a:endParaRPr lang="es-ES" b="1">
            <a:latin typeface="Arial Nova Light" panose="020B0304020202020204" pitchFamily="34" charset="0"/>
          </a:endParaRPr>
        </a:p>
      </dgm:t>
    </dgm:pt>
    <dgm:pt modelId="{0BE12C65-D049-419C-B4D6-12EB9155A661}" type="sibTrans" cxnId="{18631BED-9A34-49A1-B9AB-25D9BB278C92}">
      <dgm:prSet/>
      <dgm:spPr/>
      <dgm:t>
        <a:bodyPr/>
        <a:lstStyle/>
        <a:p>
          <a:endParaRPr lang="es-ES" b="1">
            <a:latin typeface="Arial Nova Light" panose="020B0304020202020204" pitchFamily="34" charset="0"/>
          </a:endParaRPr>
        </a:p>
      </dgm:t>
    </dgm:pt>
    <dgm:pt modelId="{1B3DF922-10CF-4AC6-AA85-B965A704B853}">
      <dgm:prSet phldrT="[Texto]" custT="1"/>
      <dgm:spPr>
        <a:solidFill>
          <a:srgbClr val="80C2D3"/>
        </a:solidFill>
      </dgm:spPr>
      <dgm:t>
        <a:bodyPr/>
        <a:lstStyle/>
        <a:p>
          <a:r>
            <a:rPr lang="es-ES" sz="950" b="1" dirty="0">
              <a:latin typeface="Arial Nova Light" panose="020B0304020202020204" pitchFamily="34" charset="0"/>
            </a:rPr>
            <a:t>Transparencia y credibilidad</a:t>
          </a:r>
        </a:p>
      </dgm:t>
    </dgm:pt>
    <dgm:pt modelId="{25C08777-F4AE-4F90-BDEE-A3E3CE90A5C4}" type="parTrans" cxnId="{8E1E8ED2-9131-4329-8604-D2D9D366145C}">
      <dgm:prSet/>
      <dgm:spPr/>
      <dgm:t>
        <a:bodyPr/>
        <a:lstStyle/>
        <a:p>
          <a:endParaRPr lang="es-ES" b="1">
            <a:latin typeface="Arial Nova Light" panose="020B0304020202020204" pitchFamily="34" charset="0"/>
          </a:endParaRPr>
        </a:p>
      </dgm:t>
    </dgm:pt>
    <dgm:pt modelId="{0A168891-A36A-4C04-82C3-D26F58DC6025}" type="sibTrans" cxnId="{8E1E8ED2-9131-4329-8604-D2D9D366145C}">
      <dgm:prSet/>
      <dgm:spPr/>
      <dgm:t>
        <a:bodyPr/>
        <a:lstStyle/>
        <a:p>
          <a:endParaRPr lang="es-ES" b="1">
            <a:latin typeface="Arial Nova Light" panose="020B0304020202020204" pitchFamily="34" charset="0"/>
          </a:endParaRPr>
        </a:p>
      </dgm:t>
    </dgm:pt>
    <dgm:pt modelId="{CFA584E9-A353-45ED-8A77-B030B4F15F31}">
      <dgm:prSet phldrT="[Texto]" custT="1"/>
      <dgm:spPr>
        <a:solidFill>
          <a:srgbClr val="8CCFD8"/>
        </a:solidFill>
      </dgm:spPr>
      <dgm:t>
        <a:bodyPr/>
        <a:lstStyle/>
        <a:p>
          <a:r>
            <a:rPr lang="es-ES" sz="950" b="1" dirty="0">
              <a:latin typeface="Arial Nova Light" panose="020B0304020202020204" pitchFamily="34" charset="0"/>
            </a:rPr>
            <a:t>Compromiso con el entorno</a:t>
          </a:r>
        </a:p>
      </dgm:t>
    </dgm:pt>
    <dgm:pt modelId="{06033197-7118-4782-B9F2-00AC881A1A10}" type="parTrans" cxnId="{80A6623F-1F24-49B8-A81D-F4556B1357BE}">
      <dgm:prSet/>
      <dgm:spPr/>
      <dgm:t>
        <a:bodyPr/>
        <a:lstStyle/>
        <a:p>
          <a:endParaRPr lang="es-ES" b="1">
            <a:latin typeface="Arial Nova Light" panose="020B0304020202020204" pitchFamily="34" charset="0"/>
          </a:endParaRPr>
        </a:p>
      </dgm:t>
    </dgm:pt>
    <dgm:pt modelId="{AE9B7697-AEB5-4935-8733-6FEA5EC1C38A}" type="sibTrans" cxnId="{80A6623F-1F24-49B8-A81D-F4556B1357BE}">
      <dgm:prSet/>
      <dgm:spPr/>
      <dgm:t>
        <a:bodyPr/>
        <a:lstStyle/>
        <a:p>
          <a:endParaRPr lang="es-ES" b="1">
            <a:latin typeface="Arial Nova Light" panose="020B0304020202020204" pitchFamily="34" charset="0"/>
          </a:endParaRPr>
        </a:p>
      </dgm:t>
    </dgm:pt>
    <dgm:pt modelId="{E7381DCE-2057-4D92-9F25-8FDE1651AAF5}" type="pres">
      <dgm:prSet presAssocID="{E3040CFC-5517-4F1B-8637-82ABFB3240BC}" presName="cycle" presStyleCnt="0">
        <dgm:presLayoutVars>
          <dgm:chMax val="1"/>
          <dgm:dir/>
          <dgm:animLvl val="ctr"/>
          <dgm:resizeHandles val="exact"/>
        </dgm:presLayoutVars>
      </dgm:prSet>
      <dgm:spPr/>
    </dgm:pt>
    <dgm:pt modelId="{5F318F2F-3EC3-4646-8B1F-42BC52BC2626}" type="pres">
      <dgm:prSet presAssocID="{1E6D8840-A45E-41AB-BAD6-A06A0BD8E403}" presName="centerShape" presStyleLbl="node0" presStyleIdx="0" presStyleCnt="1"/>
      <dgm:spPr/>
    </dgm:pt>
    <dgm:pt modelId="{899A4DD9-A994-4649-8E7C-7592ED75E884}" type="pres">
      <dgm:prSet presAssocID="{2B7C12DB-9212-408C-85A3-7D8D1DBA2918}" presName="Name9" presStyleLbl="parChTrans1D2" presStyleIdx="0" presStyleCnt="4"/>
      <dgm:spPr/>
    </dgm:pt>
    <dgm:pt modelId="{A2B59945-C424-4977-A0E1-D3DE5615CACD}" type="pres">
      <dgm:prSet presAssocID="{2B7C12DB-9212-408C-85A3-7D8D1DBA2918}" presName="connTx" presStyleLbl="parChTrans1D2" presStyleIdx="0" presStyleCnt="4"/>
      <dgm:spPr/>
    </dgm:pt>
    <dgm:pt modelId="{85927E19-BCB6-499E-B824-B8759515EF1A}" type="pres">
      <dgm:prSet presAssocID="{22D1A0CF-B92C-415C-BEFF-9214EF2A2FDF}" presName="node" presStyleLbl="node1" presStyleIdx="0" presStyleCnt="4">
        <dgm:presLayoutVars>
          <dgm:bulletEnabled val="1"/>
        </dgm:presLayoutVars>
      </dgm:prSet>
      <dgm:spPr/>
    </dgm:pt>
    <dgm:pt modelId="{E3A4FA76-2AFA-46AD-925E-FC03300D9C4E}" type="pres">
      <dgm:prSet presAssocID="{71D36D9F-7358-450C-9730-6A1C0D0F0E12}" presName="Name9" presStyleLbl="parChTrans1D2" presStyleIdx="1" presStyleCnt="4"/>
      <dgm:spPr/>
    </dgm:pt>
    <dgm:pt modelId="{11E8500E-7EB3-471C-9697-8B13B57C0992}" type="pres">
      <dgm:prSet presAssocID="{71D36D9F-7358-450C-9730-6A1C0D0F0E12}" presName="connTx" presStyleLbl="parChTrans1D2" presStyleIdx="1" presStyleCnt="4"/>
      <dgm:spPr/>
    </dgm:pt>
    <dgm:pt modelId="{3DD282A6-5B1A-49C9-AFD4-D4BCCA34F599}" type="pres">
      <dgm:prSet presAssocID="{EFD15085-B18C-41E2-9787-D62DE837889E}" presName="node" presStyleLbl="node1" presStyleIdx="1" presStyleCnt="4">
        <dgm:presLayoutVars>
          <dgm:bulletEnabled val="1"/>
        </dgm:presLayoutVars>
      </dgm:prSet>
      <dgm:spPr/>
    </dgm:pt>
    <dgm:pt modelId="{D2480689-505A-4BE2-A613-D8F8F9C8BDE4}" type="pres">
      <dgm:prSet presAssocID="{25C08777-F4AE-4F90-BDEE-A3E3CE90A5C4}" presName="Name9" presStyleLbl="parChTrans1D2" presStyleIdx="2" presStyleCnt="4"/>
      <dgm:spPr/>
    </dgm:pt>
    <dgm:pt modelId="{E4990499-7681-46F5-B931-F01CA3AAFD29}" type="pres">
      <dgm:prSet presAssocID="{25C08777-F4AE-4F90-BDEE-A3E3CE90A5C4}" presName="connTx" presStyleLbl="parChTrans1D2" presStyleIdx="2" presStyleCnt="4"/>
      <dgm:spPr/>
    </dgm:pt>
    <dgm:pt modelId="{5AD2739F-2B3B-4502-AB14-F340839EAB79}" type="pres">
      <dgm:prSet presAssocID="{1B3DF922-10CF-4AC6-AA85-B965A704B853}" presName="node" presStyleLbl="node1" presStyleIdx="2" presStyleCnt="4">
        <dgm:presLayoutVars>
          <dgm:bulletEnabled val="1"/>
        </dgm:presLayoutVars>
      </dgm:prSet>
      <dgm:spPr/>
    </dgm:pt>
    <dgm:pt modelId="{AAC68631-6D97-4ADA-BEA3-B34003C9220D}" type="pres">
      <dgm:prSet presAssocID="{06033197-7118-4782-B9F2-00AC881A1A10}" presName="Name9" presStyleLbl="parChTrans1D2" presStyleIdx="3" presStyleCnt="4"/>
      <dgm:spPr/>
    </dgm:pt>
    <dgm:pt modelId="{4F6E1A70-18ED-4D79-84EF-A8008BDE02AC}" type="pres">
      <dgm:prSet presAssocID="{06033197-7118-4782-B9F2-00AC881A1A10}" presName="connTx" presStyleLbl="parChTrans1D2" presStyleIdx="3" presStyleCnt="4"/>
      <dgm:spPr/>
    </dgm:pt>
    <dgm:pt modelId="{737FD4AB-13FC-4A3F-9600-3DB36A03AA3C}" type="pres">
      <dgm:prSet presAssocID="{CFA584E9-A353-45ED-8A77-B030B4F15F31}" presName="node" presStyleLbl="node1" presStyleIdx="3" presStyleCnt="4">
        <dgm:presLayoutVars>
          <dgm:bulletEnabled val="1"/>
        </dgm:presLayoutVars>
      </dgm:prSet>
      <dgm:spPr/>
    </dgm:pt>
  </dgm:ptLst>
  <dgm:cxnLst>
    <dgm:cxn modelId="{93699B05-EA7A-474A-88C2-400103E43875}" type="presOf" srcId="{71D36D9F-7358-450C-9730-6A1C0D0F0E12}" destId="{E3A4FA76-2AFA-46AD-925E-FC03300D9C4E}" srcOrd="0" destOrd="0" presId="urn:microsoft.com/office/officeart/2005/8/layout/radial1"/>
    <dgm:cxn modelId="{70627018-B15C-4312-AD11-BF8DDA6A194F}" type="presOf" srcId="{E3040CFC-5517-4F1B-8637-82ABFB3240BC}" destId="{E7381DCE-2057-4D92-9F25-8FDE1651AAF5}" srcOrd="0" destOrd="0" presId="urn:microsoft.com/office/officeart/2005/8/layout/radial1"/>
    <dgm:cxn modelId="{52A7091D-E751-47FD-BE8D-29A872734BA9}" type="presOf" srcId="{06033197-7118-4782-B9F2-00AC881A1A10}" destId="{4F6E1A70-18ED-4D79-84EF-A8008BDE02AC}" srcOrd="1" destOrd="0" presId="urn:microsoft.com/office/officeart/2005/8/layout/radial1"/>
    <dgm:cxn modelId="{37F14F2A-7898-4F72-9B65-B0730011F201}" type="presOf" srcId="{25C08777-F4AE-4F90-BDEE-A3E3CE90A5C4}" destId="{E4990499-7681-46F5-B931-F01CA3AAFD29}" srcOrd="1" destOrd="0" presId="urn:microsoft.com/office/officeart/2005/8/layout/radial1"/>
    <dgm:cxn modelId="{80A6623F-1F24-49B8-A81D-F4556B1357BE}" srcId="{1E6D8840-A45E-41AB-BAD6-A06A0BD8E403}" destId="{CFA584E9-A353-45ED-8A77-B030B4F15F31}" srcOrd="3" destOrd="0" parTransId="{06033197-7118-4782-B9F2-00AC881A1A10}" sibTransId="{AE9B7697-AEB5-4935-8733-6FEA5EC1C38A}"/>
    <dgm:cxn modelId="{4FE0945C-0D78-460F-89BF-9A3E6C6EFF82}" type="presOf" srcId="{EFD15085-B18C-41E2-9787-D62DE837889E}" destId="{3DD282A6-5B1A-49C9-AFD4-D4BCCA34F599}" srcOrd="0" destOrd="0" presId="urn:microsoft.com/office/officeart/2005/8/layout/radial1"/>
    <dgm:cxn modelId="{8702276F-573E-41C1-BABC-05D3B2D3A512}" type="presOf" srcId="{2B7C12DB-9212-408C-85A3-7D8D1DBA2918}" destId="{A2B59945-C424-4977-A0E1-D3DE5615CACD}" srcOrd="1" destOrd="0" presId="urn:microsoft.com/office/officeart/2005/8/layout/radial1"/>
    <dgm:cxn modelId="{BF00D474-D202-4560-8B7C-EFCBE26FC6E8}" type="presOf" srcId="{22D1A0CF-B92C-415C-BEFF-9214EF2A2FDF}" destId="{85927E19-BCB6-499E-B824-B8759515EF1A}" srcOrd="0" destOrd="0" presId="urn:microsoft.com/office/officeart/2005/8/layout/radial1"/>
    <dgm:cxn modelId="{9B6D9A59-4B5E-4348-BAF0-626BCC1646B8}" srcId="{E3040CFC-5517-4F1B-8637-82ABFB3240BC}" destId="{1E6D8840-A45E-41AB-BAD6-A06A0BD8E403}" srcOrd="0" destOrd="0" parTransId="{E0E9E2B0-B18F-4199-82EC-5A7657CF3C87}" sibTransId="{D91ABDE7-C604-4DBE-A723-64C4769A6A42}"/>
    <dgm:cxn modelId="{4D1394AE-95D8-4287-9B54-533763E92321}" type="presOf" srcId="{06033197-7118-4782-B9F2-00AC881A1A10}" destId="{AAC68631-6D97-4ADA-BEA3-B34003C9220D}" srcOrd="0" destOrd="0" presId="urn:microsoft.com/office/officeart/2005/8/layout/radial1"/>
    <dgm:cxn modelId="{944690CD-512D-430C-83D8-4FBE4E293F93}" type="presOf" srcId="{71D36D9F-7358-450C-9730-6A1C0D0F0E12}" destId="{11E8500E-7EB3-471C-9697-8B13B57C0992}" srcOrd="1" destOrd="0" presId="urn:microsoft.com/office/officeart/2005/8/layout/radial1"/>
    <dgm:cxn modelId="{C04DF4CE-8F15-4AE5-84F3-2488CD0E9D22}" type="presOf" srcId="{CFA584E9-A353-45ED-8A77-B030B4F15F31}" destId="{737FD4AB-13FC-4A3F-9600-3DB36A03AA3C}" srcOrd="0" destOrd="0" presId="urn:microsoft.com/office/officeart/2005/8/layout/radial1"/>
    <dgm:cxn modelId="{1A7349D1-A2A6-41C2-A26E-DBD87C14242C}" type="presOf" srcId="{25C08777-F4AE-4F90-BDEE-A3E3CE90A5C4}" destId="{D2480689-505A-4BE2-A613-D8F8F9C8BDE4}" srcOrd="0" destOrd="0" presId="urn:microsoft.com/office/officeart/2005/8/layout/radial1"/>
    <dgm:cxn modelId="{8E1E8ED2-9131-4329-8604-D2D9D366145C}" srcId="{1E6D8840-A45E-41AB-BAD6-A06A0BD8E403}" destId="{1B3DF922-10CF-4AC6-AA85-B965A704B853}" srcOrd="2" destOrd="0" parTransId="{25C08777-F4AE-4F90-BDEE-A3E3CE90A5C4}" sibTransId="{0A168891-A36A-4C04-82C3-D26F58DC6025}"/>
    <dgm:cxn modelId="{335E49E4-0D7A-487C-B4E3-5C02FFA7BC56}" srcId="{1E6D8840-A45E-41AB-BAD6-A06A0BD8E403}" destId="{22D1A0CF-B92C-415C-BEFF-9214EF2A2FDF}" srcOrd="0" destOrd="0" parTransId="{2B7C12DB-9212-408C-85A3-7D8D1DBA2918}" sibTransId="{8A84B207-0D66-41D1-9A9E-BE413B9C9B65}"/>
    <dgm:cxn modelId="{18631BED-9A34-49A1-B9AB-25D9BB278C92}" srcId="{1E6D8840-A45E-41AB-BAD6-A06A0BD8E403}" destId="{EFD15085-B18C-41E2-9787-D62DE837889E}" srcOrd="1" destOrd="0" parTransId="{71D36D9F-7358-450C-9730-6A1C0D0F0E12}" sibTransId="{0BE12C65-D049-419C-B4D6-12EB9155A661}"/>
    <dgm:cxn modelId="{F90BD8EE-1398-4049-B096-9A38B0AFD501}" type="presOf" srcId="{2B7C12DB-9212-408C-85A3-7D8D1DBA2918}" destId="{899A4DD9-A994-4649-8E7C-7592ED75E884}" srcOrd="0" destOrd="0" presId="urn:microsoft.com/office/officeart/2005/8/layout/radial1"/>
    <dgm:cxn modelId="{A47BFBF3-D4DA-47C2-AD5E-410410E29718}" type="presOf" srcId="{1B3DF922-10CF-4AC6-AA85-B965A704B853}" destId="{5AD2739F-2B3B-4502-AB14-F340839EAB79}" srcOrd="0" destOrd="0" presId="urn:microsoft.com/office/officeart/2005/8/layout/radial1"/>
    <dgm:cxn modelId="{F3B6E5F4-4EB5-4E2D-87F0-B7341AC45F88}" type="presOf" srcId="{1E6D8840-A45E-41AB-BAD6-A06A0BD8E403}" destId="{5F318F2F-3EC3-4646-8B1F-42BC52BC2626}" srcOrd="0" destOrd="0" presId="urn:microsoft.com/office/officeart/2005/8/layout/radial1"/>
    <dgm:cxn modelId="{597F0CFB-231D-4955-86AA-7DF817496473}" type="presParOf" srcId="{E7381DCE-2057-4D92-9F25-8FDE1651AAF5}" destId="{5F318F2F-3EC3-4646-8B1F-42BC52BC2626}" srcOrd="0" destOrd="0" presId="urn:microsoft.com/office/officeart/2005/8/layout/radial1"/>
    <dgm:cxn modelId="{14D6162E-65F2-4A3B-A153-9ECD5F2F52B6}" type="presParOf" srcId="{E7381DCE-2057-4D92-9F25-8FDE1651AAF5}" destId="{899A4DD9-A994-4649-8E7C-7592ED75E884}" srcOrd="1" destOrd="0" presId="urn:microsoft.com/office/officeart/2005/8/layout/radial1"/>
    <dgm:cxn modelId="{9B99620C-A4BA-4629-BCCF-9B0A608987FE}" type="presParOf" srcId="{899A4DD9-A994-4649-8E7C-7592ED75E884}" destId="{A2B59945-C424-4977-A0E1-D3DE5615CACD}" srcOrd="0" destOrd="0" presId="urn:microsoft.com/office/officeart/2005/8/layout/radial1"/>
    <dgm:cxn modelId="{7A967765-60DD-4013-8527-9B9D4891798B}" type="presParOf" srcId="{E7381DCE-2057-4D92-9F25-8FDE1651AAF5}" destId="{85927E19-BCB6-499E-B824-B8759515EF1A}" srcOrd="2" destOrd="0" presId="urn:microsoft.com/office/officeart/2005/8/layout/radial1"/>
    <dgm:cxn modelId="{0953110D-11C7-495B-B936-AE05C297CE07}" type="presParOf" srcId="{E7381DCE-2057-4D92-9F25-8FDE1651AAF5}" destId="{E3A4FA76-2AFA-46AD-925E-FC03300D9C4E}" srcOrd="3" destOrd="0" presId="urn:microsoft.com/office/officeart/2005/8/layout/radial1"/>
    <dgm:cxn modelId="{6EA9B3F1-AEE3-4122-A272-CC473E47EF70}" type="presParOf" srcId="{E3A4FA76-2AFA-46AD-925E-FC03300D9C4E}" destId="{11E8500E-7EB3-471C-9697-8B13B57C0992}" srcOrd="0" destOrd="0" presId="urn:microsoft.com/office/officeart/2005/8/layout/radial1"/>
    <dgm:cxn modelId="{3A6D28F9-3857-49C1-B5E2-8F51829C3BA5}" type="presParOf" srcId="{E7381DCE-2057-4D92-9F25-8FDE1651AAF5}" destId="{3DD282A6-5B1A-49C9-AFD4-D4BCCA34F599}" srcOrd="4" destOrd="0" presId="urn:microsoft.com/office/officeart/2005/8/layout/radial1"/>
    <dgm:cxn modelId="{8044EC7E-0E92-47E1-A7BE-8FD3BF812239}" type="presParOf" srcId="{E7381DCE-2057-4D92-9F25-8FDE1651AAF5}" destId="{D2480689-505A-4BE2-A613-D8F8F9C8BDE4}" srcOrd="5" destOrd="0" presId="urn:microsoft.com/office/officeart/2005/8/layout/radial1"/>
    <dgm:cxn modelId="{B4F63DB7-63A1-429C-81F2-5217555D2952}" type="presParOf" srcId="{D2480689-505A-4BE2-A613-D8F8F9C8BDE4}" destId="{E4990499-7681-46F5-B931-F01CA3AAFD29}" srcOrd="0" destOrd="0" presId="urn:microsoft.com/office/officeart/2005/8/layout/radial1"/>
    <dgm:cxn modelId="{67F6CBF4-12CB-4566-9533-8ED029166A9C}" type="presParOf" srcId="{E7381DCE-2057-4D92-9F25-8FDE1651AAF5}" destId="{5AD2739F-2B3B-4502-AB14-F340839EAB79}" srcOrd="6" destOrd="0" presId="urn:microsoft.com/office/officeart/2005/8/layout/radial1"/>
    <dgm:cxn modelId="{EC43FC6B-6278-4E95-BE2B-58A0512DA01D}" type="presParOf" srcId="{E7381DCE-2057-4D92-9F25-8FDE1651AAF5}" destId="{AAC68631-6D97-4ADA-BEA3-B34003C9220D}" srcOrd="7" destOrd="0" presId="urn:microsoft.com/office/officeart/2005/8/layout/radial1"/>
    <dgm:cxn modelId="{B093A6BE-1C55-4F98-899F-172EEF42D182}" type="presParOf" srcId="{AAC68631-6D97-4ADA-BEA3-B34003C9220D}" destId="{4F6E1A70-18ED-4D79-84EF-A8008BDE02AC}" srcOrd="0" destOrd="0" presId="urn:microsoft.com/office/officeart/2005/8/layout/radial1"/>
    <dgm:cxn modelId="{7738B039-C2FA-443B-8E48-2A3E4AD4A840}" type="presParOf" srcId="{E7381DCE-2057-4D92-9F25-8FDE1651AAF5}" destId="{737FD4AB-13FC-4A3F-9600-3DB36A03AA3C}" srcOrd="8" destOrd="0" presId="urn:microsoft.com/office/officeart/2005/8/layout/radial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F318F2F-3EC3-4646-8B1F-42BC52BC2626}">
      <dsp:nvSpPr>
        <dsp:cNvPr id="0" name=""/>
        <dsp:cNvSpPr/>
      </dsp:nvSpPr>
      <dsp:spPr>
        <a:xfrm>
          <a:off x="1815473" y="1617473"/>
          <a:ext cx="1229052" cy="1229052"/>
        </a:xfrm>
        <a:prstGeom prst="ellipse">
          <a:avLst/>
        </a:prstGeom>
        <a:solidFill>
          <a:srgbClr val="1C3555"/>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marL="0" lvl="0" indent="0" algn="ctr" defTabSz="577850">
            <a:lnSpc>
              <a:spcPct val="90000"/>
            </a:lnSpc>
            <a:spcBef>
              <a:spcPct val="0"/>
            </a:spcBef>
            <a:spcAft>
              <a:spcPct val="35000"/>
            </a:spcAft>
            <a:buNone/>
          </a:pPr>
          <a:r>
            <a:rPr lang="es-ES" sz="1300" b="1" kern="1200" dirty="0">
              <a:latin typeface="Arial Nova Light" panose="020B0304020202020204" pitchFamily="34" charset="0"/>
            </a:rPr>
            <a:t>Orientación a cliente y servicios</a:t>
          </a:r>
        </a:p>
      </dsp:txBody>
      <dsp:txXfrm>
        <a:off x="1995463" y="1797463"/>
        <a:ext cx="869072" cy="869072"/>
      </dsp:txXfrm>
    </dsp:sp>
    <dsp:sp modelId="{899A4DD9-A994-4649-8E7C-7592ED75E884}">
      <dsp:nvSpPr>
        <dsp:cNvPr id="0" name=""/>
        <dsp:cNvSpPr/>
      </dsp:nvSpPr>
      <dsp:spPr>
        <a:xfrm rot="16200000">
          <a:off x="2244417" y="1409131"/>
          <a:ext cx="371164" cy="45520"/>
        </a:xfrm>
        <a:custGeom>
          <a:avLst/>
          <a:gdLst/>
          <a:ahLst/>
          <a:cxnLst/>
          <a:rect l="0" t="0" r="0" b="0"/>
          <a:pathLst>
            <a:path>
              <a:moveTo>
                <a:pt x="0" y="22760"/>
              </a:moveTo>
              <a:lnTo>
                <a:pt x="371164" y="2276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s-ES" sz="500" b="1" kern="1200">
            <a:latin typeface="Arial Nova Light" panose="020B0304020202020204" pitchFamily="34" charset="0"/>
          </a:endParaRPr>
        </a:p>
      </dsp:txBody>
      <dsp:txXfrm>
        <a:off x="2420720" y="1422612"/>
        <a:ext cx="18558" cy="18558"/>
      </dsp:txXfrm>
    </dsp:sp>
    <dsp:sp modelId="{85927E19-BCB6-499E-B824-B8759515EF1A}">
      <dsp:nvSpPr>
        <dsp:cNvPr id="0" name=""/>
        <dsp:cNvSpPr/>
      </dsp:nvSpPr>
      <dsp:spPr>
        <a:xfrm>
          <a:off x="1815473" y="17256"/>
          <a:ext cx="1229052" cy="1229052"/>
        </a:xfrm>
        <a:prstGeom prst="ellipse">
          <a:avLst/>
        </a:prstGeom>
        <a:solidFill>
          <a:srgbClr val="316BB3"/>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marL="0" lvl="0" indent="0" algn="ctr" defTabSz="422275">
            <a:lnSpc>
              <a:spcPct val="90000"/>
            </a:lnSpc>
            <a:spcBef>
              <a:spcPct val="0"/>
            </a:spcBef>
            <a:spcAft>
              <a:spcPct val="35000"/>
            </a:spcAft>
            <a:buNone/>
          </a:pPr>
          <a:r>
            <a:rPr lang="es-ES" sz="950" b="1" kern="1200" dirty="0">
              <a:latin typeface="Arial Nova Light" panose="020B0304020202020204" pitchFamily="34" charset="0"/>
            </a:rPr>
            <a:t>Transversalidad, trabajo en equipo</a:t>
          </a:r>
        </a:p>
      </dsp:txBody>
      <dsp:txXfrm>
        <a:off x="1995463" y="197246"/>
        <a:ext cx="869072" cy="869072"/>
      </dsp:txXfrm>
    </dsp:sp>
    <dsp:sp modelId="{E3A4FA76-2AFA-46AD-925E-FC03300D9C4E}">
      <dsp:nvSpPr>
        <dsp:cNvPr id="0" name=""/>
        <dsp:cNvSpPr/>
      </dsp:nvSpPr>
      <dsp:spPr>
        <a:xfrm>
          <a:off x="3044526" y="2209239"/>
          <a:ext cx="371164" cy="45520"/>
        </a:xfrm>
        <a:custGeom>
          <a:avLst/>
          <a:gdLst/>
          <a:ahLst/>
          <a:cxnLst/>
          <a:rect l="0" t="0" r="0" b="0"/>
          <a:pathLst>
            <a:path>
              <a:moveTo>
                <a:pt x="0" y="22760"/>
              </a:moveTo>
              <a:lnTo>
                <a:pt x="371164" y="2276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s-ES" sz="500" b="1" kern="1200">
            <a:latin typeface="Arial Nova Light" panose="020B0304020202020204" pitchFamily="34" charset="0"/>
          </a:endParaRPr>
        </a:p>
      </dsp:txBody>
      <dsp:txXfrm>
        <a:off x="3220829" y="2222720"/>
        <a:ext cx="18558" cy="18558"/>
      </dsp:txXfrm>
    </dsp:sp>
    <dsp:sp modelId="{3DD282A6-5B1A-49C9-AFD4-D4BCCA34F599}">
      <dsp:nvSpPr>
        <dsp:cNvPr id="0" name=""/>
        <dsp:cNvSpPr/>
      </dsp:nvSpPr>
      <dsp:spPr>
        <a:xfrm>
          <a:off x="3415691" y="1617473"/>
          <a:ext cx="1229052" cy="1229052"/>
        </a:xfrm>
        <a:prstGeom prst="ellipse">
          <a:avLst/>
        </a:prstGeom>
        <a:solidFill>
          <a:srgbClr val="61A0C6"/>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marL="0" lvl="0" indent="0" algn="ctr" defTabSz="422275">
            <a:lnSpc>
              <a:spcPct val="90000"/>
            </a:lnSpc>
            <a:spcBef>
              <a:spcPct val="0"/>
            </a:spcBef>
            <a:spcAft>
              <a:spcPct val="35000"/>
            </a:spcAft>
            <a:buNone/>
          </a:pPr>
          <a:r>
            <a:rPr lang="es-ES" sz="950" b="1" kern="1200" dirty="0">
              <a:latin typeface="Arial Nova Light" panose="020B0304020202020204" pitchFamily="34" charset="0"/>
            </a:rPr>
            <a:t>Creatividad</a:t>
          </a:r>
        </a:p>
      </dsp:txBody>
      <dsp:txXfrm>
        <a:off x="3595681" y="1797463"/>
        <a:ext cx="869072" cy="869072"/>
      </dsp:txXfrm>
    </dsp:sp>
    <dsp:sp modelId="{D2480689-505A-4BE2-A613-D8F8F9C8BDE4}">
      <dsp:nvSpPr>
        <dsp:cNvPr id="0" name=""/>
        <dsp:cNvSpPr/>
      </dsp:nvSpPr>
      <dsp:spPr>
        <a:xfrm rot="5400000">
          <a:off x="2244417" y="3009348"/>
          <a:ext cx="371164" cy="45520"/>
        </a:xfrm>
        <a:custGeom>
          <a:avLst/>
          <a:gdLst/>
          <a:ahLst/>
          <a:cxnLst/>
          <a:rect l="0" t="0" r="0" b="0"/>
          <a:pathLst>
            <a:path>
              <a:moveTo>
                <a:pt x="0" y="22760"/>
              </a:moveTo>
              <a:lnTo>
                <a:pt x="371164" y="2276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s-ES" sz="500" b="1" kern="1200">
            <a:latin typeface="Arial Nova Light" panose="020B0304020202020204" pitchFamily="34" charset="0"/>
          </a:endParaRPr>
        </a:p>
      </dsp:txBody>
      <dsp:txXfrm>
        <a:off x="2420720" y="3022829"/>
        <a:ext cx="18558" cy="18558"/>
      </dsp:txXfrm>
    </dsp:sp>
    <dsp:sp modelId="{5AD2739F-2B3B-4502-AB14-F340839EAB79}">
      <dsp:nvSpPr>
        <dsp:cNvPr id="0" name=""/>
        <dsp:cNvSpPr/>
      </dsp:nvSpPr>
      <dsp:spPr>
        <a:xfrm>
          <a:off x="1815473" y="3217691"/>
          <a:ext cx="1229052" cy="1229052"/>
        </a:xfrm>
        <a:prstGeom prst="ellipse">
          <a:avLst/>
        </a:prstGeom>
        <a:solidFill>
          <a:srgbClr val="80C2D3"/>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marL="0" lvl="0" indent="0" algn="ctr" defTabSz="422275">
            <a:lnSpc>
              <a:spcPct val="90000"/>
            </a:lnSpc>
            <a:spcBef>
              <a:spcPct val="0"/>
            </a:spcBef>
            <a:spcAft>
              <a:spcPct val="35000"/>
            </a:spcAft>
            <a:buNone/>
          </a:pPr>
          <a:r>
            <a:rPr lang="es-ES" sz="950" b="1" kern="1200" dirty="0">
              <a:latin typeface="Arial Nova Light" panose="020B0304020202020204" pitchFamily="34" charset="0"/>
            </a:rPr>
            <a:t>Transparencia y credibilidad</a:t>
          </a:r>
        </a:p>
      </dsp:txBody>
      <dsp:txXfrm>
        <a:off x="1995463" y="3397681"/>
        <a:ext cx="869072" cy="869072"/>
      </dsp:txXfrm>
    </dsp:sp>
    <dsp:sp modelId="{AAC68631-6D97-4ADA-BEA3-B34003C9220D}">
      <dsp:nvSpPr>
        <dsp:cNvPr id="0" name=""/>
        <dsp:cNvSpPr/>
      </dsp:nvSpPr>
      <dsp:spPr>
        <a:xfrm rot="10800000">
          <a:off x="1444308" y="2209239"/>
          <a:ext cx="371164" cy="45520"/>
        </a:xfrm>
        <a:custGeom>
          <a:avLst/>
          <a:gdLst/>
          <a:ahLst/>
          <a:cxnLst/>
          <a:rect l="0" t="0" r="0" b="0"/>
          <a:pathLst>
            <a:path>
              <a:moveTo>
                <a:pt x="0" y="22760"/>
              </a:moveTo>
              <a:lnTo>
                <a:pt x="371164" y="2276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s-ES" sz="500" b="1" kern="1200">
            <a:latin typeface="Arial Nova Light" panose="020B0304020202020204" pitchFamily="34" charset="0"/>
          </a:endParaRPr>
        </a:p>
      </dsp:txBody>
      <dsp:txXfrm rot="10800000">
        <a:off x="1620612" y="2222720"/>
        <a:ext cx="18558" cy="18558"/>
      </dsp:txXfrm>
    </dsp:sp>
    <dsp:sp modelId="{737FD4AB-13FC-4A3F-9600-3DB36A03AA3C}">
      <dsp:nvSpPr>
        <dsp:cNvPr id="0" name=""/>
        <dsp:cNvSpPr/>
      </dsp:nvSpPr>
      <dsp:spPr>
        <a:xfrm>
          <a:off x="215256" y="1617473"/>
          <a:ext cx="1229052" cy="1229052"/>
        </a:xfrm>
        <a:prstGeom prst="ellipse">
          <a:avLst/>
        </a:prstGeom>
        <a:solidFill>
          <a:srgbClr val="8CCFD8"/>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marL="0" lvl="0" indent="0" algn="ctr" defTabSz="422275">
            <a:lnSpc>
              <a:spcPct val="90000"/>
            </a:lnSpc>
            <a:spcBef>
              <a:spcPct val="0"/>
            </a:spcBef>
            <a:spcAft>
              <a:spcPct val="35000"/>
            </a:spcAft>
            <a:buNone/>
          </a:pPr>
          <a:r>
            <a:rPr lang="es-ES" sz="950" b="1" kern="1200" dirty="0">
              <a:latin typeface="Arial Nova Light" panose="020B0304020202020204" pitchFamily="34" charset="0"/>
            </a:rPr>
            <a:t>Compromiso con el entorno</a:t>
          </a:r>
        </a:p>
      </dsp:txBody>
      <dsp:txXfrm>
        <a:off x="395246" y="1797463"/>
        <a:ext cx="869072" cy="869072"/>
      </dsp:txXfrm>
    </dsp:sp>
  </dsp:spTree>
</dsp:drawing>
</file>

<file path=ppt/diagrams/layout1.xml><?xml version="1.0" encoding="utf-8"?>
<dgm:layoutDef xmlns:dgm="http://schemas.openxmlformats.org/drawingml/2006/diagram" xmlns:a="http://schemas.openxmlformats.org/drawingml/2006/main" uniqueId="urn:microsoft.com/office/officeart/2005/8/layout/radial1">
  <dgm:title val=""/>
  <dgm:desc val=""/>
  <dgm:catLst>
    <dgm:cat type="relationship" pri="22000"/>
    <dgm:cat type="cycle" pri="10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node" refType="w" refFor="ch" refForName="centerShape" op="equ"/>
      <dgm:constr type="sp" refType="w" refFor="ch" refForName="node" fact="0.3"/>
      <dgm:constr type="sibSp" refType="w" refFor="ch" refForName="node" fact="0.3"/>
      <dgm:constr type="primFontSz" for="ch" forName="centerShape" val="65"/>
      <dgm:constr type="primFontSz" for="des" forName="node" op="equ" val="65"/>
      <dgm:constr type="primFontSz" for="des" forName="connTx" val="55"/>
      <dgm:constr type="primFontSz" for="des" forName="connTx" refType="primFontSz" refFor="ch" refForName="centerShape" op="lte" fact="0.8"/>
    </dgm:constrLst>
    <dgm:ruleLst/>
    <dgm:forEach name="Name6"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name="Name7" axis="ch">
        <dgm:forEach name="Name8" axis="self" ptType="parTrans">
          <dgm:layoutNode name="Name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connDist"/>
              <dgm:constr type="userA" for="ch" refType="connDist"/>
              <dgm:constr type="w" val="1"/>
              <dgm:constr type="h" val="5"/>
              <dgm:constr type="begPad"/>
              <dgm:constr type="endPad"/>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w" val="NaN" fact="0.8" max="NaN"/>
                <dgm:rule type="h" val="NaN" fact="1" max="NaN"/>
                <dgm:rule type="primFontSz" val="5" fact="NaN" max="NaN"/>
              </dgm:ruleLst>
            </dgm:layoutNode>
          </dgm:layoutNode>
        </dgm:forEach>
        <dgm:forEach name="Name10"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3076575" cy="511175"/>
          </a:xfrm>
          <a:prstGeom prst="rect">
            <a:avLst/>
          </a:prstGeom>
        </p:spPr>
        <p:txBody>
          <a:bodyPr vert="horz" lIns="91440" tIns="45720" rIns="91440" bIns="45720" rtlCol="0"/>
          <a:lstStyle>
            <a:lvl1pPr algn="l">
              <a:defRPr sz="1200"/>
            </a:lvl1pPr>
          </a:lstStyle>
          <a:p>
            <a:r>
              <a:rPr lang="es-ES"/>
              <a:t>Project BRIO COMMERCIAL ASSESSMENT DRAFT REPORT</a:t>
            </a:r>
          </a:p>
        </p:txBody>
      </p:sp>
      <p:sp>
        <p:nvSpPr>
          <p:cNvPr id="3" name="2 Marcador de fecha"/>
          <p:cNvSpPr>
            <a:spLocks noGrp="1"/>
          </p:cNvSpPr>
          <p:nvPr>
            <p:ph type="dt" sz="quarter" idx="1"/>
          </p:nvPr>
        </p:nvSpPr>
        <p:spPr>
          <a:xfrm>
            <a:off x="4021138" y="0"/>
            <a:ext cx="3076575" cy="511175"/>
          </a:xfrm>
          <a:prstGeom prst="rect">
            <a:avLst/>
          </a:prstGeom>
        </p:spPr>
        <p:txBody>
          <a:bodyPr vert="horz" lIns="91440" tIns="45720" rIns="91440" bIns="45720" rtlCol="0"/>
          <a:lstStyle>
            <a:lvl1pPr algn="r">
              <a:defRPr sz="1200"/>
            </a:lvl1pPr>
          </a:lstStyle>
          <a:p>
            <a:fld id="{6B6BB310-10D4-4264-AE7F-8389FD18E191}" type="datetimeFigureOut">
              <a:rPr lang="es-ES" smtClean="0"/>
              <a:t>12/07/2024</a:t>
            </a:fld>
            <a:endParaRPr lang="es-ES"/>
          </a:p>
        </p:txBody>
      </p:sp>
      <p:sp>
        <p:nvSpPr>
          <p:cNvPr id="4" name="3 Marcador de pie de página"/>
          <p:cNvSpPr>
            <a:spLocks noGrp="1"/>
          </p:cNvSpPr>
          <p:nvPr>
            <p:ph type="ftr" sz="quarter" idx="2"/>
          </p:nvPr>
        </p:nvSpPr>
        <p:spPr>
          <a:xfrm>
            <a:off x="0" y="9721850"/>
            <a:ext cx="3076575" cy="511175"/>
          </a:xfrm>
          <a:prstGeom prst="rect">
            <a:avLst/>
          </a:prstGeom>
        </p:spPr>
        <p:txBody>
          <a:bodyPr vert="horz" lIns="91440" tIns="45720" rIns="91440" bIns="45720" rtlCol="0" anchor="b"/>
          <a:lstStyle>
            <a:lvl1pPr algn="l">
              <a:defRPr sz="1200"/>
            </a:lvl1pPr>
          </a:lstStyle>
          <a:p>
            <a:endParaRPr lang="es-ES"/>
          </a:p>
        </p:txBody>
      </p:sp>
      <p:sp>
        <p:nvSpPr>
          <p:cNvPr id="5" name="4 Marcador de número de diapositiva"/>
          <p:cNvSpPr>
            <a:spLocks noGrp="1"/>
          </p:cNvSpPr>
          <p:nvPr>
            <p:ph type="sldNum" sz="quarter" idx="3"/>
          </p:nvPr>
        </p:nvSpPr>
        <p:spPr>
          <a:xfrm>
            <a:off x="4021138" y="9721850"/>
            <a:ext cx="3076575" cy="511175"/>
          </a:xfrm>
          <a:prstGeom prst="rect">
            <a:avLst/>
          </a:prstGeom>
        </p:spPr>
        <p:txBody>
          <a:bodyPr vert="horz" lIns="91440" tIns="45720" rIns="91440" bIns="45720" rtlCol="0" anchor="b"/>
          <a:lstStyle>
            <a:lvl1pPr algn="r">
              <a:defRPr sz="1200"/>
            </a:lvl1pPr>
          </a:lstStyle>
          <a:p>
            <a:fld id="{3A1CDA26-61D3-4991-8E74-C8FE574A2568}" type="slidenum">
              <a:rPr lang="es-ES" smtClean="0"/>
              <a:t>‹Nº›</a:t>
            </a:fld>
            <a:endParaRPr lang="es-ES"/>
          </a:p>
        </p:txBody>
      </p:sp>
    </p:spTree>
    <p:extLst>
      <p:ext uri="{BB962C8B-B14F-4D97-AF65-F5344CB8AC3E}">
        <p14:creationId xmlns:p14="http://schemas.microsoft.com/office/powerpoint/2010/main" val="347761418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3076363" cy="511731"/>
          </a:xfrm>
          <a:prstGeom prst="rect">
            <a:avLst/>
          </a:prstGeom>
        </p:spPr>
        <p:txBody>
          <a:bodyPr vert="horz" lIns="99048" tIns="49524" rIns="99048" bIns="49524" rtlCol="0"/>
          <a:lstStyle>
            <a:lvl1pPr algn="l">
              <a:defRPr sz="1300"/>
            </a:lvl1pPr>
          </a:lstStyle>
          <a:p>
            <a:r>
              <a:rPr lang="es-ES"/>
              <a:t>Project BRIO COMMERCIAL ASSESSMENT DRAFT REPORT</a:t>
            </a:r>
          </a:p>
        </p:txBody>
      </p:sp>
      <p:sp>
        <p:nvSpPr>
          <p:cNvPr id="3" name="2 Marcador de fecha"/>
          <p:cNvSpPr>
            <a:spLocks noGrp="1"/>
          </p:cNvSpPr>
          <p:nvPr>
            <p:ph type="dt" idx="1"/>
          </p:nvPr>
        </p:nvSpPr>
        <p:spPr>
          <a:xfrm>
            <a:off x="4021294" y="0"/>
            <a:ext cx="3076363" cy="511731"/>
          </a:xfrm>
          <a:prstGeom prst="rect">
            <a:avLst/>
          </a:prstGeom>
        </p:spPr>
        <p:txBody>
          <a:bodyPr vert="horz" lIns="99048" tIns="49524" rIns="99048" bIns="49524" rtlCol="0"/>
          <a:lstStyle>
            <a:lvl1pPr algn="r">
              <a:defRPr sz="1300"/>
            </a:lvl1pPr>
          </a:lstStyle>
          <a:p>
            <a:fld id="{DEE23109-39F1-4C83-95D4-3785BAB7B41F}" type="datetimeFigureOut">
              <a:rPr lang="es-ES" smtClean="0"/>
              <a:t>12/07/2024</a:t>
            </a:fld>
            <a:endParaRPr lang="es-ES"/>
          </a:p>
        </p:txBody>
      </p:sp>
      <p:sp>
        <p:nvSpPr>
          <p:cNvPr id="4" name="3 Marcador de imagen de diapositiva"/>
          <p:cNvSpPr>
            <a:spLocks noGrp="1" noRot="1" noChangeAspect="1"/>
          </p:cNvSpPr>
          <p:nvPr>
            <p:ph type="sldImg" idx="2"/>
          </p:nvPr>
        </p:nvSpPr>
        <p:spPr>
          <a:xfrm>
            <a:off x="779463" y="768350"/>
            <a:ext cx="5540375" cy="3836988"/>
          </a:xfrm>
          <a:prstGeom prst="rect">
            <a:avLst/>
          </a:prstGeom>
          <a:noFill/>
          <a:ln w="12700">
            <a:solidFill>
              <a:prstClr val="black"/>
            </a:solidFill>
          </a:ln>
        </p:spPr>
        <p:txBody>
          <a:bodyPr vert="horz" lIns="99048" tIns="49524" rIns="99048" bIns="49524" rtlCol="0" anchor="ctr"/>
          <a:lstStyle/>
          <a:p>
            <a:endParaRPr lang="es-ES"/>
          </a:p>
        </p:txBody>
      </p:sp>
      <p:sp>
        <p:nvSpPr>
          <p:cNvPr id="5" name="4 Marcador de notas"/>
          <p:cNvSpPr>
            <a:spLocks noGrp="1"/>
          </p:cNvSpPr>
          <p:nvPr>
            <p:ph type="body" sz="quarter" idx="3"/>
          </p:nvPr>
        </p:nvSpPr>
        <p:spPr>
          <a:xfrm>
            <a:off x="709930" y="4861441"/>
            <a:ext cx="5679440" cy="4605576"/>
          </a:xfrm>
          <a:prstGeom prst="rect">
            <a:avLst/>
          </a:prstGeom>
        </p:spPr>
        <p:txBody>
          <a:bodyPr vert="horz" lIns="99048" tIns="49524" rIns="99048" bIns="49524" rtlCol="0"/>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6" name="5 Marcador de pie de página"/>
          <p:cNvSpPr>
            <a:spLocks noGrp="1"/>
          </p:cNvSpPr>
          <p:nvPr>
            <p:ph type="ftr" sz="quarter" idx="4"/>
          </p:nvPr>
        </p:nvSpPr>
        <p:spPr>
          <a:xfrm>
            <a:off x="0" y="9721106"/>
            <a:ext cx="3076363" cy="511731"/>
          </a:xfrm>
          <a:prstGeom prst="rect">
            <a:avLst/>
          </a:prstGeom>
        </p:spPr>
        <p:txBody>
          <a:bodyPr vert="horz" lIns="99048" tIns="49524" rIns="99048" bIns="49524" rtlCol="0" anchor="b"/>
          <a:lstStyle>
            <a:lvl1pPr algn="l">
              <a:defRPr sz="1300"/>
            </a:lvl1pPr>
          </a:lstStyle>
          <a:p>
            <a:endParaRPr lang="es-ES"/>
          </a:p>
        </p:txBody>
      </p:sp>
      <p:sp>
        <p:nvSpPr>
          <p:cNvPr id="7" name="6 Marcador de número de diapositiva"/>
          <p:cNvSpPr>
            <a:spLocks noGrp="1"/>
          </p:cNvSpPr>
          <p:nvPr>
            <p:ph type="sldNum" sz="quarter" idx="5"/>
          </p:nvPr>
        </p:nvSpPr>
        <p:spPr>
          <a:xfrm>
            <a:off x="4021294" y="9721106"/>
            <a:ext cx="3076363" cy="511731"/>
          </a:xfrm>
          <a:prstGeom prst="rect">
            <a:avLst/>
          </a:prstGeom>
        </p:spPr>
        <p:txBody>
          <a:bodyPr vert="horz" lIns="99048" tIns="49524" rIns="99048" bIns="49524" rtlCol="0" anchor="b"/>
          <a:lstStyle>
            <a:lvl1pPr algn="r">
              <a:defRPr sz="1300"/>
            </a:lvl1pPr>
          </a:lstStyle>
          <a:p>
            <a:fld id="{EFC327FD-BE81-42FF-B612-8DD717E39FFB}" type="slidenum">
              <a:rPr lang="es-ES" smtClean="0"/>
              <a:t>‹Nº›</a:t>
            </a:fld>
            <a:endParaRPr lang="es-ES"/>
          </a:p>
        </p:txBody>
      </p:sp>
    </p:spTree>
    <p:extLst>
      <p:ext uri="{BB962C8B-B14F-4D97-AF65-F5344CB8AC3E}">
        <p14:creationId xmlns:p14="http://schemas.microsoft.com/office/powerpoint/2010/main" val="1953640994"/>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a:p>
        </p:txBody>
      </p:sp>
      <p:sp>
        <p:nvSpPr>
          <p:cNvPr id="4" name="Marcador de número de diapositiva 3"/>
          <p:cNvSpPr>
            <a:spLocks noGrp="1"/>
          </p:cNvSpPr>
          <p:nvPr>
            <p:ph type="sldNum" sz="quarter" idx="5"/>
          </p:nvPr>
        </p:nvSpPr>
        <p:spPr/>
        <p:txBody>
          <a:bodyPr/>
          <a:lstStyle/>
          <a:p>
            <a:fld id="{EFC327FD-BE81-42FF-B612-8DD717E39FFB}" type="slidenum">
              <a:rPr lang="es-ES" smtClean="0"/>
              <a:t>7</a:t>
            </a:fld>
            <a:endParaRPr lang="es-ES"/>
          </a:p>
        </p:txBody>
      </p:sp>
    </p:spTree>
    <p:extLst>
      <p:ext uri="{BB962C8B-B14F-4D97-AF65-F5344CB8AC3E}">
        <p14:creationId xmlns:p14="http://schemas.microsoft.com/office/powerpoint/2010/main" val="2348495878"/>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6" Type="http://schemas.openxmlformats.org/officeDocument/2006/relationships/image" Target="../media/image5.png"/><Relationship Id="rId5" Type="http://schemas.openxmlformats.org/officeDocument/2006/relationships/image" Target="../media/image4.jpeg"/><Relationship Id="rId4" Type="http://schemas.openxmlformats.org/officeDocument/2006/relationships/image" Target="../media/image1.jpe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3.png"/><Relationship Id="rId1" Type="http://schemas.openxmlformats.org/officeDocument/2006/relationships/slideMaster" Target="../slideMasters/slideMaster2.xml"/><Relationship Id="rId4" Type="http://schemas.openxmlformats.org/officeDocument/2006/relationships/image" Target="../media/image4.jpeg"/></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1.jpeg"/></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3.png"/><Relationship Id="rId1" Type="http://schemas.openxmlformats.org/officeDocument/2006/relationships/slideMaster" Target="../slideMasters/slideMaster1.xml"/><Relationship Id="rId4" Type="http://schemas.openxmlformats.org/officeDocument/2006/relationships/image" Target="../media/image4.jpeg"/></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2.xml"/><Relationship Id="rId6" Type="http://schemas.openxmlformats.org/officeDocument/2006/relationships/image" Target="../media/image5.png"/><Relationship Id="rId5" Type="http://schemas.openxmlformats.org/officeDocument/2006/relationships/image" Target="../media/image4.jpeg"/><Relationship Id="rId4" Type="http://schemas.openxmlformats.org/officeDocument/2006/relationships/image" Target="../media/image1.jpeg"/></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Portada">
    <p:spTree>
      <p:nvGrpSpPr>
        <p:cNvPr id="1" name=""/>
        <p:cNvGrpSpPr/>
        <p:nvPr/>
      </p:nvGrpSpPr>
      <p:grpSpPr>
        <a:xfrm>
          <a:off x="0" y="0"/>
          <a:ext cx="0" cy="0"/>
          <a:chOff x="0" y="0"/>
          <a:chExt cx="0" cy="0"/>
        </a:xfrm>
      </p:grpSpPr>
      <p:sp>
        <p:nvSpPr>
          <p:cNvPr id="9" name="Rectángulo 8">
            <a:extLst>
              <a:ext uri="{FF2B5EF4-FFF2-40B4-BE49-F238E27FC236}">
                <a16:creationId xmlns:a16="http://schemas.microsoft.com/office/drawing/2014/main" id="{026B9FB3-1F8B-4F16-A1AF-D52DDC3E7D6E}"/>
              </a:ext>
            </a:extLst>
          </p:cNvPr>
          <p:cNvSpPr/>
          <p:nvPr userDrawn="1"/>
        </p:nvSpPr>
        <p:spPr>
          <a:xfrm>
            <a:off x="0" y="6473888"/>
            <a:ext cx="9906000" cy="409749"/>
          </a:xfrm>
          <a:prstGeom prst="rect">
            <a:avLst/>
          </a:prstGeom>
          <a:solidFill>
            <a:srgbClr val="1C355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cxnSp>
        <p:nvCxnSpPr>
          <p:cNvPr id="11" name="25 Conector recto">
            <a:extLst>
              <a:ext uri="{FF2B5EF4-FFF2-40B4-BE49-F238E27FC236}">
                <a16:creationId xmlns:a16="http://schemas.microsoft.com/office/drawing/2014/main" id="{45651957-2349-4846-8714-FBAD8C2F1FDF}"/>
              </a:ext>
            </a:extLst>
          </p:cNvPr>
          <p:cNvCxnSpPr/>
          <p:nvPr userDrawn="1"/>
        </p:nvCxnSpPr>
        <p:spPr>
          <a:xfrm>
            <a:off x="0" y="772105"/>
            <a:ext cx="9906000" cy="0"/>
          </a:xfrm>
          <a:prstGeom prst="line">
            <a:avLst/>
          </a:prstGeom>
          <a:ln w="19050">
            <a:solidFill>
              <a:srgbClr val="1C3555"/>
            </a:solidFill>
          </a:ln>
        </p:spPr>
        <p:style>
          <a:lnRef idx="1">
            <a:schemeClr val="accent1"/>
          </a:lnRef>
          <a:fillRef idx="0">
            <a:schemeClr val="accent1"/>
          </a:fillRef>
          <a:effectRef idx="0">
            <a:schemeClr val="accent1"/>
          </a:effectRef>
          <a:fontRef idx="minor">
            <a:schemeClr val="tx1"/>
          </a:fontRef>
        </p:style>
      </p:cxnSp>
      <p:pic>
        <p:nvPicPr>
          <p:cNvPr id="18" name="Imagen 17">
            <a:extLst>
              <a:ext uri="{FF2B5EF4-FFF2-40B4-BE49-F238E27FC236}">
                <a16:creationId xmlns:a16="http://schemas.microsoft.com/office/drawing/2014/main" id="{B3BC2E3D-7282-4A59-9137-34E292F543B8}"/>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552199" y="219677"/>
            <a:ext cx="1718290" cy="360000"/>
          </a:xfrm>
          <a:prstGeom prst="rect">
            <a:avLst/>
          </a:prstGeom>
        </p:spPr>
      </p:pic>
      <p:pic>
        <p:nvPicPr>
          <p:cNvPr id="2050" name="Picture 2" descr="CO-ENABLE">
            <a:extLst>
              <a:ext uri="{FF2B5EF4-FFF2-40B4-BE49-F238E27FC236}">
                <a16:creationId xmlns:a16="http://schemas.microsoft.com/office/drawing/2014/main" id="{F7B0CA73-06AE-4F66-B71B-A71FC11C5D78}"/>
              </a:ext>
            </a:extLst>
          </p:cNvPr>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8459489" y="219677"/>
            <a:ext cx="1084090" cy="360000"/>
          </a:xfrm>
          <a:prstGeom prst="rect">
            <a:avLst/>
          </a:prstGeom>
          <a:noFill/>
          <a:extLst>
            <a:ext uri="{909E8E84-426E-40DD-AFC4-6F175D3DCCD1}">
              <a14:hiddenFill xmlns:a14="http://schemas.microsoft.com/office/drawing/2010/main">
                <a:solidFill>
                  <a:srgbClr val="FFFFFF"/>
                </a:solidFill>
              </a14:hiddenFill>
            </a:ext>
          </a:extLst>
        </p:spPr>
      </p:pic>
      <p:pic>
        <p:nvPicPr>
          <p:cNvPr id="3" name="Imagen 2">
            <a:extLst>
              <a:ext uri="{FF2B5EF4-FFF2-40B4-BE49-F238E27FC236}">
                <a16:creationId xmlns:a16="http://schemas.microsoft.com/office/drawing/2014/main" id="{AB5D50AA-CC9F-4665-A929-D8F0B516A852}"/>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362421" y="133906"/>
            <a:ext cx="833691" cy="540000"/>
          </a:xfrm>
          <a:prstGeom prst="rect">
            <a:avLst/>
          </a:prstGeom>
        </p:spPr>
      </p:pic>
      <p:sp>
        <p:nvSpPr>
          <p:cNvPr id="14" name="Rectángulo 13">
            <a:extLst>
              <a:ext uri="{FF2B5EF4-FFF2-40B4-BE49-F238E27FC236}">
                <a16:creationId xmlns:a16="http://schemas.microsoft.com/office/drawing/2014/main" id="{8541DCDA-197E-4917-A10D-13CC366C5C5B}"/>
              </a:ext>
            </a:extLst>
          </p:cNvPr>
          <p:cNvSpPr/>
          <p:nvPr userDrawn="1"/>
        </p:nvSpPr>
        <p:spPr>
          <a:xfrm>
            <a:off x="1" y="0"/>
            <a:ext cx="9915054" cy="148232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grpSp>
        <p:nvGrpSpPr>
          <p:cNvPr id="15" name="Grupo 14">
            <a:extLst>
              <a:ext uri="{FF2B5EF4-FFF2-40B4-BE49-F238E27FC236}">
                <a16:creationId xmlns:a16="http://schemas.microsoft.com/office/drawing/2014/main" id="{A0338B71-E1B8-4E7D-81A7-BFAFB8C6963F}"/>
              </a:ext>
            </a:extLst>
          </p:cNvPr>
          <p:cNvGrpSpPr/>
          <p:nvPr userDrawn="1"/>
        </p:nvGrpSpPr>
        <p:grpSpPr>
          <a:xfrm>
            <a:off x="1656761" y="311046"/>
            <a:ext cx="6607883" cy="1569660"/>
            <a:chOff x="1740841" y="1950652"/>
            <a:chExt cx="6607883" cy="1569660"/>
          </a:xfrm>
        </p:grpSpPr>
        <p:pic>
          <p:nvPicPr>
            <p:cNvPr id="16" name="Imagen 15">
              <a:extLst>
                <a:ext uri="{FF2B5EF4-FFF2-40B4-BE49-F238E27FC236}">
                  <a16:creationId xmlns:a16="http://schemas.microsoft.com/office/drawing/2014/main" id="{351ED637-A89E-410A-9604-C3EE807CED76}"/>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740841" y="2000071"/>
              <a:ext cx="1800000" cy="1165900"/>
            </a:xfrm>
            <a:prstGeom prst="rect">
              <a:avLst/>
            </a:prstGeom>
          </p:spPr>
        </p:pic>
        <p:sp>
          <p:nvSpPr>
            <p:cNvPr id="17" name="CuadroTexto 16">
              <a:extLst>
                <a:ext uri="{FF2B5EF4-FFF2-40B4-BE49-F238E27FC236}">
                  <a16:creationId xmlns:a16="http://schemas.microsoft.com/office/drawing/2014/main" id="{61501B9B-01C5-4D63-AAB9-BA1485F31E4D}"/>
                </a:ext>
              </a:extLst>
            </p:cNvPr>
            <p:cNvSpPr txBox="1"/>
            <p:nvPr/>
          </p:nvSpPr>
          <p:spPr>
            <a:xfrm>
              <a:off x="3596724" y="1950652"/>
              <a:ext cx="4752000" cy="1569660"/>
            </a:xfrm>
            <a:prstGeom prst="rect">
              <a:avLst/>
            </a:prstGeom>
            <a:noFill/>
            <a:ln>
              <a:noFill/>
            </a:ln>
          </p:spPr>
          <p:txBody>
            <a:bodyPr wrap="square" rtlCol="0" anchor="ctr">
              <a:noAutofit/>
            </a:bodyPr>
            <a:lstStyle/>
            <a:p>
              <a:pPr algn="ctr"/>
              <a:r>
                <a:rPr lang="es-ES" sz="2400" b="1" kern="1300" spc="100" dirty="0">
                  <a:solidFill>
                    <a:srgbClr val="656C66"/>
                  </a:solidFill>
                  <a:latin typeface="Times New Roman" panose="02020603050405020304" pitchFamily="18" charset="0"/>
                  <a:cs typeface="Times New Roman" panose="02020603050405020304" pitchFamily="18" charset="0"/>
                </a:rPr>
                <a:t>PLAN ESTRATÉGICO</a:t>
              </a:r>
            </a:p>
            <a:p>
              <a:pPr algn="ctr"/>
              <a:r>
                <a:rPr lang="es-ES" sz="2400" dirty="0">
                  <a:solidFill>
                    <a:srgbClr val="656C66"/>
                  </a:solidFill>
                  <a:latin typeface="Times New Roman" panose="02020603050405020304" pitchFamily="18" charset="0"/>
                  <a:cs typeface="Times New Roman" panose="02020603050405020304" pitchFamily="18" charset="0"/>
                </a:rPr>
                <a:t>DEL PUERTO DE CARTAGENA </a:t>
              </a:r>
            </a:p>
            <a:p>
              <a:pPr algn="ctr"/>
              <a:r>
                <a:rPr lang="es-ES" sz="2400" spc="100" dirty="0">
                  <a:solidFill>
                    <a:srgbClr val="656C66"/>
                  </a:solidFill>
                  <a:latin typeface="Times New Roman" panose="02020603050405020304" pitchFamily="18" charset="0"/>
                  <a:cs typeface="Times New Roman" panose="02020603050405020304" pitchFamily="18" charset="0"/>
                </a:rPr>
                <a:t>2021-2025</a:t>
              </a:r>
              <a:r>
                <a:rPr lang="es-ES" sz="2400" dirty="0">
                  <a:solidFill>
                    <a:srgbClr val="656C66"/>
                  </a:solidFill>
                  <a:latin typeface="Times New Roman" panose="02020603050405020304" pitchFamily="18" charset="0"/>
                  <a:cs typeface="Times New Roman" panose="02020603050405020304" pitchFamily="18" charset="0"/>
                </a:rPr>
                <a:t> </a:t>
              </a:r>
            </a:p>
          </p:txBody>
        </p:sp>
        <p:cxnSp>
          <p:nvCxnSpPr>
            <p:cNvPr id="19" name="Conector recto 18">
              <a:extLst>
                <a:ext uri="{FF2B5EF4-FFF2-40B4-BE49-F238E27FC236}">
                  <a16:creationId xmlns:a16="http://schemas.microsoft.com/office/drawing/2014/main" id="{53C61376-2A3D-4BB3-A959-F267E0233232}"/>
                </a:ext>
              </a:extLst>
            </p:cNvPr>
            <p:cNvCxnSpPr>
              <a:cxnSpLocks/>
            </p:cNvCxnSpPr>
            <p:nvPr/>
          </p:nvCxnSpPr>
          <p:spPr>
            <a:xfrm>
              <a:off x="3744539" y="1950652"/>
              <a:ext cx="0" cy="1569660"/>
            </a:xfrm>
            <a:prstGeom prst="line">
              <a:avLst/>
            </a:prstGeom>
            <a:ln w="12700">
              <a:solidFill>
                <a:srgbClr val="656C66"/>
              </a:solidFill>
            </a:ln>
          </p:spPr>
          <p:style>
            <a:lnRef idx="1">
              <a:schemeClr val="accent1"/>
            </a:lnRef>
            <a:fillRef idx="0">
              <a:schemeClr val="accent1"/>
            </a:fillRef>
            <a:effectRef idx="0">
              <a:schemeClr val="accent1"/>
            </a:effectRef>
            <a:fontRef idx="minor">
              <a:schemeClr val="tx1"/>
            </a:fontRef>
          </p:style>
        </p:cxnSp>
      </p:grpSp>
      <p:pic>
        <p:nvPicPr>
          <p:cNvPr id="20" name="Imagen 19">
            <a:extLst>
              <a:ext uri="{FF2B5EF4-FFF2-40B4-BE49-F238E27FC236}">
                <a16:creationId xmlns:a16="http://schemas.microsoft.com/office/drawing/2014/main" id="{D83D9689-31C6-46F5-93E6-AA6108862EC9}"/>
              </a:ext>
            </a:extLst>
          </p:cNvPr>
          <p:cNvPicPr>
            <a:picLocks noChangeAspect="1"/>
          </p:cNvPicPr>
          <p:nvPr userDrawn="1"/>
        </p:nvPicPr>
        <p:blipFill>
          <a:blip r:embed="rId6"/>
          <a:stretch>
            <a:fillRect/>
          </a:stretch>
        </p:blipFill>
        <p:spPr>
          <a:xfrm>
            <a:off x="2588291" y="2168231"/>
            <a:ext cx="4762992" cy="2696883"/>
          </a:xfrm>
          <a:prstGeom prst="rect">
            <a:avLst/>
          </a:prstGeom>
        </p:spPr>
      </p:pic>
      <p:sp>
        <p:nvSpPr>
          <p:cNvPr id="5" name="Título 4">
            <a:extLst>
              <a:ext uri="{FF2B5EF4-FFF2-40B4-BE49-F238E27FC236}">
                <a16:creationId xmlns:a16="http://schemas.microsoft.com/office/drawing/2014/main" id="{8FE0ED30-058C-45BD-8C5A-D4BDA5AC5903}"/>
              </a:ext>
            </a:extLst>
          </p:cNvPr>
          <p:cNvSpPr>
            <a:spLocks noGrp="1"/>
          </p:cNvSpPr>
          <p:nvPr>
            <p:ph type="title"/>
          </p:nvPr>
        </p:nvSpPr>
        <p:spPr>
          <a:xfrm>
            <a:off x="376362" y="5857487"/>
            <a:ext cx="4397770" cy="616401"/>
          </a:xfrm>
          <a:prstGeom prst="rect">
            <a:avLst/>
          </a:prstGeom>
        </p:spPr>
        <p:txBody>
          <a:bodyPr/>
          <a:lstStyle>
            <a:lvl1pPr algn="l">
              <a:defRPr sz="1600" b="1" cap="all" baseline="0">
                <a:solidFill>
                  <a:srgbClr val="1C3555"/>
                </a:solidFill>
                <a:latin typeface="Century Gothic" panose="020B0502020202020204" pitchFamily="34" charset="0"/>
              </a:defRPr>
            </a:lvl1pPr>
          </a:lstStyle>
          <a:p>
            <a:r>
              <a:rPr lang="es-ES" dirty="0"/>
              <a:t>Haga clic para modificar el estilo de título del patrón</a:t>
            </a:r>
          </a:p>
        </p:txBody>
      </p:sp>
    </p:spTree>
    <p:extLst>
      <p:ext uri="{BB962C8B-B14F-4D97-AF65-F5344CB8AC3E}">
        <p14:creationId xmlns:p14="http://schemas.microsoft.com/office/powerpoint/2010/main" val="25363377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Con pie de página">
    <p:spTree>
      <p:nvGrpSpPr>
        <p:cNvPr id="1" name=""/>
        <p:cNvGrpSpPr/>
        <p:nvPr/>
      </p:nvGrpSpPr>
      <p:grpSpPr>
        <a:xfrm>
          <a:off x="0" y="0"/>
          <a:ext cx="0" cy="0"/>
          <a:chOff x="0" y="0"/>
          <a:chExt cx="0" cy="0"/>
        </a:xfrm>
      </p:grpSpPr>
    </p:spTree>
    <p:extLst>
      <p:ext uri="{BB962C8B-B14F-4D97-AF65-F5344CB8AC3E}">
        <p14:creationId xmlns:p14="http://schemas.microsoft.com/office/powerpoint/2010/main" val="37131163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Pie de página personalizado">
    <p:spTree>
      <p:nvGrpSpPr>
        <p:cNvPr id="1" name=""/>
        <p:cNvGrpSpPr/>
        <p:nvPr/>
      </p:nvGrpSpPr>
      <p:grpSpPr>
        <a:xfrm>
          <a:off x="0" y="0"/>
          <a:ext cx="0" cy="0"/>
          <a:chOff x="0" y="0"/>
          <a:chExt cx="0" cy="0"/>
        </a:xfrm>
      </p:grpSpPr>
      <p:sp>
        <p:nvSpPr>
          <p:cNvPr id="9" name="Rectángulo 8">
            <a:extLst>
              <a:ext uri="{FF2B5EF4-FFF2-40B4-BE49-F238E27FC236}">
                <a16:creationId xmlns:a16="http://schemas.microsoft.com/office/drawing/2014/main" id="{026B9FB3-1F8B-4F16-A1AF-D52DDC3E7D6E}"/>
              </a:ext>
            </a:extLst>
          </p:cNvPr>
          <p:cNvSpPr/>
          <p:nvPr userDrawn="1"/>
        </p:nvSpPr>
        <p:spPr>
          <a:xfrm>
            <a:off x="0" y="6473888"/>
            <a:ext cx="9906000" cy="409749"/>
          </a:xfrm>
          <a:prstGeom prst="rect">
            <a:avLst/>
          </a:prstGeom>
          <a:solidFill>
            <a:srgbClr val="1C355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cxnSp>
        <p:nvCxnSpPr>
          <p:cNvPr id="11" name="25 Conector recto">
            <a:extLst>
              <a:ext uri="{FF2B5EF4-FFF2-40B4-BE49-F238E27FC236}">
                <a16:creationId xmlns:a16="http://schemas.microsoft.com/office/drawing/2014/main" id="{45651957-2349-4846-8714-FBAD8C2F1FDF}"/>
              </a:ext>
            </a:extLst>
          </p:cNvPr>
          <p:cNvCxnSpPr/>
          <p:nvPr userDrawn="1"/>
        </p:nvCxnSpPr>
        <p:spPr>
          <a:xfrm>
            <a:off x="0" y="772105"/>
            <a:ext cx="9906000" cy="0"/>
          </a:xfrm>
          <a:prstGeom prst="line">
            <a:avLst/>
          </a:prstGeom>
          <a:ln w="19050">
            <a:solidFill>
              <a:srgbClr val="1C3555"/>
            </a:solidFill>
          </a:ln>
        </p:spPr>
        <p:style>
          <a:lnRef idx="1">
            <a:schemeClr val="accent1"/>
          </a:lnRef>
          <a:fillRef idx="0">
            <a:schemeClr val="accent1"/>
          </a:fillRef>
          <a:effectRef idx="0">
            <a:schemeClr val="accent1"/>
          </a:effectRef>
          <a:fontRef idx="minor">
            <a:schemeClr val="tx1"/>
          </a:fontRef>
        </p:style>
      </p:cxnSp>
      <p:pic>
        <p:nvPicPr>
          <p:cNvPr id="2050" name="Picture 2" descr="CO-ENABLE">
            <a:extLst>
              <a:ext uri="{FF2B5EF4-FFF2-40B4-BE49-F238E27FC236}">
                <a16:creationId xmlns:a16="http://schemas.microsoft.com/office/drawing/2014/main" id="{F7B0CA73-06AE-4F66-B71B-A71FC11C5D78}"/>
              </a:ext>
            </a:extLst>
          </p:cNvPr>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8459489" y="219677"/>
            <a:ext cx="1084090" cy="360000"/>
          </a:xfrm>
          <a:prstGeom prst="rect">
            <a:avLst/>
          </a:prstGeom>
          <a:noFill/>
          <a:extLst>
            <a:ext uri="{909E8E84-426E-40DD-AFC4-6F175D3DCCD1}">
              <a14:hiddenFill xmlns:a14="http://schemas.microsoft.com/office/drawing/2010/main">
                <a:solidFill>
                  <a:srgbClr val="FFFFFF"/>
                </a:solidFill>
              </a14:hiddenFill>
            </a:ext>
          </a:extLst>
        </p:spPr>
      </p:pic>
      <p:pic>
        <p:nvPicPr>
          <p:cNvPr id="3" name="Imagen 2">
            <a:extLst>
              <a:ext uri="{FF2B5EF4-FFF2-40B4-BE49-F238E27FC236}">
                <a16:creationId xmlns:a16="http://schemas.microsoft.com/office/drawing/2014/main" id="{AB5D50AA-CC9F-4665-A929-D8F0B516A852}"/>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62421" y="133906"/>
            <a:ext cx="833691" cy="540000"/>
          </a:xfrm>
          <a:prstGeom prst="rect">
            <a:avLst/>
          </a:prstGeom>
        </p:spPr>
      </p:pic>
      <p:sp>
        <p:nvSpPr>
          <p:cNvPr id="10" name="5 Marcador de número de diapositiva">
            <a:extLst>
              <a:ext uri="{FF2B5EF4-FFF2-40B4-BE49-F238E27FC236}">
                <a16:creationId xmlns:a16="http://schemas.microsoft.com/office/drawing/2014/main" id="{F0D57704-35F2-4322-9BCC-6563F093D363}"/>
              </a:ext>
            </a:extLst>
          </p:cNvPr>
          <p:cNvSpPr>
            <a:spLocks noGrp="1"/>
          </p:cNvSpPr>
          <p:nvPr>
            <p:ph type="sldNum" sz="quarter" idx="4294967295"/>
          </p:nvPr>
        </p:nvSpPr>
        <p:spPr>
          <a:xfrm>
            <a:off x="2837205" y="6486258"/>
            <a:ext cx="6983338" cy="380288"/>
          </a:xfrm>
          <a:prstGeom prst="rect">
            <a:avLst/>
          </a:prstGeom>
        </p:spPr>
        <p:txBody>
          <a:bodyPr anchor="ctr"/>
          <a:lstStyle>
            <a:lvl1pPr algn="r">
              <a:defRPr>
                <a:latin typeface="Times New Roman" panose="02020603050405020304" pitchFamily="18" charset="0"/>
                <a:cs typeface="Times New Roman" panose="02020603050405020304" pitchFamily="18" charset="0"/>
              </a:defRPr>
            </a:lvl1pPr>
          </a:lstStyle>
          <a:p>
            <a:r>
              <a:rPr lang="es-ES" sz="1000" b="1" dirty="0">
                <a:solidFill>
                  <a:schemeClr val="bg1"/>
                </a:solidFill>
              </a:rPr>
              <a:t>PLAN ESTRATÉGICO DEL PUERTO DE CARTAGENA 2020-2025 </a:t>
            </a:r>
            <a:r>
              <a:rPr lang="es-ES" sz="1000" dirty="0">
                <a:solidFill>
                  <a:schemeClr val="bg1"/>
                </a:solidFill>
              </a:rPr>
              <a:t>| </a:t>
            </a:r>
            <a:fld id="{08F80499-6227-4B1B-82D9-4CE735AAA710}" type="slidenum">
              <a:rPr lang="es-ES" sz="1000" b="1" smtClean="0">
                <a:solidFill>
                  <a:schemeClr val="bg1"/>
                </a:solidFill>
              </a:rPr>
              <a:pPr/>
              <a:t>‹Nº›</a:t>
            </a:fld>
            <a:endParaRPr lang="es-ES" sz="1000" b="1" dirty="0">
              <a:solidFill>
                <a:schemeClr val="bg1"/>
              </a:solidFill>
            </a:endParaRPr>
          </a:p>
        </p:txBody>
      </p:sp>
    </p:spTree>
    <p:extLst>
      <p:ext uri="{BB962C8B-B14F-4D97-AF65-F5344CB8AC3E}">
        <p14:creationId xmlns:p14="http://schemas.microsoft.com/office/powerpoint/2010/main" val="401670887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ontraportada">
    <p:spTree>
      <p:nvGrpSpPr>
        <p:cNvPr id="1" name=""/>
        <p:cNvGrpSpPr/>
        <p:nvPr/>
      </p:nvGrpSpPr>
      <p:grpSpPr>
        <a:xfrm>
          <a:off x="0" y="0"/>
          <a:ext cx="0" cy="0"/>
          <a:chOff x="0" y="0"/>
          <a:chExt cx="0" cy="0"/>
        </a:xfrm>
      </p:grpSpPr>
      <p:sp>
        <p:nvSpPr>
          <p:cNvPr id="9" name="Rectángulo 8">
            <a:extLst>
              <a:ext uri="{FF2B5EF4-FFF2-40B4-BE49-F238E27FC236}">
                <a16:creationId xmlns:a16="http://schemas.microsoft.com/office/drawing/2014/main" id="{026B9FB3-1F8B-4F16-A1AF-D52DDC3E7D6E}"/>
              </a:ext>
            </a:extLst>
          </p:cNvPr>
          <p:cNvSpPr/>
          <p:nvPr userDrawn="1"/>
        </p:nvSpPr>
        <p:spPr>
          <a:xfrm>
            <a:off x="0" y="6473888"/>
            <a:ext cx="9906000" cy="409749"/>
          </a:xfrm>
          <a:prstGeom prst="rect">
            <a:avLst/>
          </a:prstGeom>
          <a:solidFill>
            <a:srgbClr val="1C355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cxnSp>
        <p:nvCxnSpPr>
          <p:cNvPr id="11" name="25 Conector recto">
            <a:extLst>
              <a:ext uri="{FF2B5EF4-FFF2-40B4-BE49-F238E27FC236}">
                <a16:creationId xmlns:a16="http://schemas.microsoft.com/office/drawing/2014/main" id="{45651957-2349-4846-8714-FBAD8C2F1FDF}"/>
              </a:ext>
            </a:extLst>
          </p:cNvPr>
          <p:cNvCxnSpPr/>
          <p:nvPr userDrawn="1"/>
        </p:nvCxnSpPr>
        <p:spPr>
          <a:xfrm>
            <a:off x="0" y="772105"/>
            <a:ext cx="9906000" cy="0"/>
          </a:xfrm>
          <a:prstGeom prst="line">
            <a:avLst/>
          </a:prstGeom>
          <a:ln w="19050">
            <a:solidFill>
              <a:srgbClr val="1C3555"/>
            </a:solidFill>
          </a:ln>
        </p:spPr>
        <p:style>
          <a:lnRef idx="1">
            <a:schemeClr val="accent1"/>
          </a:lnRef>
          <a:fillRef idx="0">
            <a:schemeClr val="accent1"/>
          </a:fillRef>
          <a:effectRef idx="0">
            <a:schemeClr val="accent1"/>
          </a:effectRef>
          <a:fontRef idx="minor">
            <a:schemeClr val="tx1"/>
          </a:fontRef>
        </p:style>
      </p:cxnSp>
      <p:pic>
        <p:nvPicPr>
          <p:cNvPr id="2050" name="Picture 2" descr="CO-ENABLE">
            <a:extLst>
              <a:ext uri="{FF2B5EF4-FFF2-40B4-BE49-F238E27FC236}">
                <a16:creationId xmlns:a16="http://schemas.microsoft.com/office/drawing/2014/main" id="{F7B0CA73-06AE-4F66-B71B-A71FC11C5D78}"/>
              </a:ext>
            </a:extLst>
          </p:cNvPr>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8459489" y="219677"/>
            <a:ext cx="1084090" cy="360000"/>
          </a:xfrm>
          <a:prstGeom prst="rect">
            <a:avLst/>
          </a:prstGeom>
          <a:noFill/>
          <a:extLst>
            <a:ext uri="{909E8E84-426E-40DD-AFC4-6F175D3DCCD1}">
              <a14:hiddenFill xmlns:a14="http://schemas.microsoft.com/office/drawing/2010/main">
                <a:solidFill>
                  <a:srgbClr val="FFFFFF"/>
                </a:solidFill>
              </a14:hiddenFill>
            </a:ext>
          </a:extLst>
        </p:spPr>
      </p:pic>
      <p:pic>
        <p:nvPicPr>
          <p:cNvPr id="3" name="Imagen 2">
            <a:extLst>
              <a:ext uri="{FF2B5EF4-FFF2-40B4-BE49-F238E27FC236}">
                <a16:creationId xmlns:a16="http://schemas.microsoft.com/office/drawing/2014/main" id="{AB5D50AA-CC9F-4665-A929-D8F0B516A852}"/>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62421" y="133906"/>
            <a:ext cx="833691" cy="540000"/>
          </a:xfrm>
          <a:prstGeom prst="rect">
            <a:avLst/>
          </a:prstGeom>
        </p:spPr>
      </p:pic>
      <p:sp>
        <p:nvSpPr>
          <p:cNvPr id="14" name="Rectángulo 13">
            <a:extLst>
              <a:ext uri="{FF2B5EF4-FFF2-40B4-BE49-F238E27FC236}">
                <a16:creationId xmlns:a16="http://schemas.microsoft.com/office/drawing/2014/main" id="{8541DCDA-197E-4917-A10D-13CC366C5C5B}"/>
              </a:ext>
            </a:extLst>
          </p:cNvPr>
          <p:cNvSpPr/>
          <p:nvPr userDrawn="1"/>
        </p:nvSpPr>
        <p:spPr>
          <a:xfrm>
            <a:off x="1" y="0"/>
            <a:ext cx="9915054" cy="148232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grpSp>
        <p:nvGrpSpPr>
          <p:cNvPr id="15" name="Grupo 14">
            <a:extLst>
              <a:ext uri="{FF2B5EF4-FFF2-40B4-BE49-F238E27FC236}">
                <a16:creationId xmlns:a16="http://schemas.microsoft.com/office/drawing/2014/main" id="{A0338B71-E1B8-4E7D-81A7-BFAFB8C6963F}"/>
              </a:ext>
            </a:extLst>
          </p:cNvPr>
          <p:cNvGrpSpPr/>
          <p:nvPr userDrawn="1"/>
        </p:nvGrpSpPr>
        <p:grpSpPr>
          <a:xfrm>
            <a:off x="1656761" y="1920771"/>
            <a:ext cx="6607883" cy="1569660"/>
            <a:chOff x="1740841" y="1950652"/>
            <a:chExt cx="6607883" cy="1569660"/>
          </a:xfrm>
        </p:grpSpPr>
        <p:pic>
          <p:nvPicPr>
            <p:cNvPr id="16" name="Imagen 15">
              <a:extLst>
                <a:ext uri="{FF2B5EF4-FFF2-40B4-BE49-F238E27FC236}">
                  <a16:creationId xmlns:a16="http://schemas.microsoft.com/office/drawing/2014/main" id="{351ED637-A89E-410A-9604-C3EE807CED76}"/>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740841" y="2000071"/>
              <a:ext cx="1800000" cy="1165900"/>
            </a:xfrm>
            <a:prstGeom prst="rect">
              <a:avLst/>
            </a:prstGeom>
          </p:spPr>
        </p:pic>
        <p:sp>
          <p:nvSpPr>
            <p:cNvPr id="17" name="CuadroTexto 16">
              <a:extLst>
                <a:ext uri="{FF2B5EF4-FFF2-40B4-BE49-F238E27FC236}">
                  <a16:creationId xmlns:a16="http://schemas.microsoft.com/office/drawing/2014/main" id="{61501B9B-01C5-4D63-AAB9-BA1485F31E4D}"/>
                </a:ext>
              </a:extLst>
            </p:cNvPr>
            <p:cNvSpPr txBox="1"/>
            <p:nvPr/>
          </p:nvSpPr>
          <p:spPr>
            <a:xfrm>
              <a:off x="3596724" y="1950652"/>
              <a:ext cx="4752000" cy="1569660"/>
            </a:xfrm>
            <a:prstGeom prst="rect">
              <a:avLst/>
            </a:prstGeom>
            <a:noFill/>
            <a:ln>
              <a:noFill/>
            </a:ln>
          </p:spPr>
          <p:txBody>
            <a:bodyPr wrap="square" rtlCol="0" anchor="ctr">
              <a:noAutofit/>
            </a:bodyPr>
            <a:lstStyle/>
            <a:p>
              <a:pPr algn="ctr"/>
              <a:r>
                <a:rPr lang="es-ES" sz="2400" b="1" kern="1300" spc="100" dirty="0">
                  <a:solidFill>
                    <a:srgbClr val="656C66"/>
                  </a:solidFill>
                  <a:latin typeface="Times New Roman" panose="02020603050405020304" pitchFamily="18" charset="0"/>
                  <a:cs typeface="Times New Roman" panose="02020603050405020304" pitchFamily="18" charset="0"/>
                </a:rPr>
                <a:t>PLAN ESTRATÉGICO</a:t>
              </a:r>
            </a:p>
            <a:p>
              <a:pPr algn="ctr"/>
              <a:r>
                <a:rPr lang="es-ES" sz="2400" dirty="0">
                  <a:solidFill>
                    <a:srgbClr val="656C66"/>
                  </a:solidFill>
                  <a:latin typeface="Times New Roman" panose="02020603050405020304" pitchFamily="18" charset="0"/>
                  <a:cs typeface="Times New Roman" panose="02020603050405020304" pitchFamily="18" charset="0"/>
                </a:rPr>
                <a:t>DEL PUERTO DE CARTAGENA </a:t>
              </a:r>
            </a:p>
            <a:p>
              <a:pPr algn="ctr"/>
              <a:r>
                <a:rPr lang="es-ES" sz="2400" spc="100" dirty="0">
                  <a:solidFill>
                    <a:srgbClr val="656C66"/>
                  </a:solidFill>
                  <a:latin typeface="Times New Roman" panose="02020603050405020304" pitchFamily="18" charset="0"/>
                  <a:cs typeface="Times New Roman" panose="02020603050405020304" pitchFamily="18" charset="0"/>
                </a:rPr>
                <a:t>2021-2025</a:t>
              </a:r>
              <a:r>
                <a:rPr lang="es-ES" sz="2400" dirty="0">
                  <a:solidFill>
                    <a:srgbClr val="656C66"/>
                  </a:solidFill>
                  <a:latin typeface="Times New Roman" panose="02020603050405020304" pitchFamily="18" charset="0"/>
                  <a:cs typeface="Times New Roman" panose="02020603050405020304" pitchFamily="18" charset="0"/>
                </a:rPr>
                <a:t> </a:t>
              </a:r>
            </a:p>
          </p:txBody>
        </p:sp>
        <p:cxnSp>
          <p:nvCxnSpPr>
            <p:cNvPr id="19" name="Conector recto 18">
              <a:extLst>
                <a:ext uri="{FF2B5EF4-FFF2-40B4-BE49-F238E27FC236}">
                  <a16:creationId xmlns:a16="http://schemas.microsoft.com/office/drawing/2014/main" id="{53C61376-2A3D-4BB3-A959-F267E0233232}"/>
                </a:ext>
              </a:extLst>
            </p:cNvPr>
            <p:cNvCxnSpPr>
              <a:cxnSpLocks/>
            </p:cNvCxnSpPr>
            <p:nvPr/>
          </p:nvCxnSpPr>
          <p:spPr>
            <a:xfrm>
              <a:off x="3744539" y="1950652"/>
              <a:ext cx="0" cy="1569660"/>
            </a:xfrm>
            <a:prstGeom prst="line">
              <a:avLst/>
            </a:prstGeom>
            <a:ln w="12700">
              <a:solidFill>
                <a:srgbClr val="656C66"/>
              </a:solidFill>
            </a:ln>
          </p:spPr>
          <p:style>
            <a:lnRef idx="1">
              <a:schemeClr val="accent1"/>
            </a:lnRef>
            <a:fillRef idx="0">
              <a:schemeClr val="accent1"/>
            </a:fillRef>
            <a:effectRef idx="0">
              <a:schemeClr val="accent1"/>
            </a:effectRef>
            <a:fontRef idx="minor">
              <a:schemeClr val="tx1"/>
            </a:fontRef>
          </p:style>
        </p:cxnSp>
      </p:grpSp>
      <p:sp>
        <p:nvSpPr>
          <p:cNvPr id="21" name="Rectángulo 20">
            <a:extLst>
              <a:ext uri="{FF2B5EF4-FFF2-40B4-BE49-F238E27FC236}">
                <a16:creationId xmlns:a16="http://schemas.microsoft.com/office/drawing/2014/main" id="{2EB11EBA-F757-4376-8F5E-C65CC91BDDD7}"/>
              </a:ext>
            </a:extLst>
          </p:cNvPr>
          <p:cNvSpPr/>
          <p:nvPr userDrawn="1"/>
        </p:nvSpPr>
        <p:spPr>
          <a:xfrm>
            <a:off x="0" y="5551024"/>
            <a:ext cx="9906000" cy="1332614"/>
          </a:xfrm>
          <a:prstGeom prst="rect">
            <a:avLst/>
          </a:prstGeom>
          <a:solidFill>
            <a:srgbClr val="1C355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s-ES" dirty="0"/>
          </a:p>
        </p:txBody>
      </p:sp>
    </p:spTree>
    <p:extLst>
      <p:ext uri="{BB962C8B-B14F-4D97-AF65-F5344CB8AC3E}">
        <p14:creationId xmlns:p14="http://schemas.microsoft.com/office/powerpoint/2010/main" val="145524393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userDrawn="1">
  <p:cSld name="Diapositiva de título">
    <p:spTree>
      <p:nvGrpSpPr>
        <p:cNvPr id="1" name=""/>
        <p:cNvGrpSpPr/>
        <p:nvPr/>
      </p:nvGrpSpPr>
      <p:grpSpPr>
        <a:xfrm>
          <a:off x="0" y="0"/>
          <a:ext cx="0" cy="0"/>
          <a:chOff x="0" y="0"/>
          <a:chExt cx="0" cy="0"/>
        </a:xfrm>
      </p:grpSpPr>
      <p:sp>
        <p:nvSpPr>
          <p:cNvPr id="12" name="Rectángulo 11">
            <a:extLst>
              <a:ext uri="{FF2B5EF4-FFF2-40B4-BE49-F238E27FC236}">
                <a16:creationId xmlns:a16="http://schemas.microsoft.com/office/drawing/2014/main" id="{E760F39D-2625-43AC-B93E-F49BFCB7AC28}"/>
              </a:ext>
            </a:extLst>
          </p:cNvPr>
          <p:cNvSpPr/>
          <p:nvPr userDrawn="1"/>
        </p:nvSpPr>
        <p:spPr>
          <a:xfrm>
            <a:off x="0" y="6473888"/>
            <a:ext cx="9906000" cy="409749"/>
          </a:xfrm>
          <a:prstGeom prst="rect">
            <a:avLst/>
          </a:prstGeom>
          <a:solidFill>
            <a:srgbClr val="1C355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7" name="5 Marcador de número de diapositiva">
            <a:extLst>
              <a:ext uri="{FF2B5EF4-FFF2-40B4-BE49-F238E27FC236}">
                <a16:creationId xmlns:a16="http://schemas.microsoft.com/office/drawing/2014/main" id="{6FB2903A-F938-48DA-97A1-1B9BE6118890}"/>
              </a:ext>
            </a:extLst>
          </p:cNvPr>
          <p:cNvSpPr txBox="1">
            <a:spLocks/>
          </p:cNvSpPr>
          <p:nvPr userDrawn="1"/>
        </p:nvSpPr>
        <p:spPr>
          <a:xfrm>
            <a:off x="2657742" y="6486258"/>
            <a:ext cx="7162801" cy="380288"/>
          </a:xfrm>
          <a:prstGeom prst="rect">
            <a:avLst/>
          </a:prstGeom>
        </p:spPr>
        <p:txBody>
          <a:bodyPr vert="horz" lIns="91440" tIns="45720" rIns="91440" bIns="45720" rtlCol="0" anchor="ctr"/>
          <a:lstStyle>
            <a:defPPr>
              <a:defRPr lang="es-E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s-ES" sz="1000" b="1" dirty="0">
              <a:solidFill>
                <a:schemeClr val="bg1"/>
              </a:solidFill>
              <a:latin typeface="Century Gothic" panose="020B0502020202020204" pitchFamily="34" charset="0"/>
            </a:endParaRPr>
          </a:p>
        </p:txBody>
      </p:sp>
      <p:pic>
        <p:nvPicPr>
          <p:cNvPr id="8" name="Imagen 7">
            <a:extLst>
              <a:ext uri="{FF2B5EF4-FFF2-40B4-BE49-F238E27FC236}">
                <a16:creationId xmlns:a16="http://schemas.microsoft.com/office/drawing/2014/main" id="{E691384E-A2BC-4706-B8E5-929415B7EBF7}"/>
              </a:ext>
            </a:extLst>
          </p:cNvPr>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362421" y="133906"/>
            <a:ext cx="833691" cy="540000"/>
          </a:xfrm>
          <a:prstGeom prst="rect">
            <a:avLst/>
          </a:prstGeom>
        </p:spPr>
      </p:pic>
      <p:cxnSp>
        <p:nvCxnSpPr>
          <p:cNvPr id="10" name="25 Conector recto">
            <a:extLst>
              <a:ext uri="{FF2B5EF4-FFF2-40B4-BE49-F238E27FC236}">
                <a16:creationId xmlns:a16="http://schemas.microsoft.com/office/drawing/2014/main" id="{D6F83F8F-5B1D-46EF-9AC1-F039D7BFA1A9}"/>
              </a:ext>
            </a:extLst>
          </p:cNvPr>
          <p:cNvCxnSpPr/>
          <p:nvPr userDrawn="1"/>
        </p:nvCxnSpPr>
        <p:spPr>
          <a:xfrm>
            <a:off x="0" y="772105"/>
            <a:ext cx="9906000" cy="0"/>
          </a:xfrm>
          <a:prstGeom prst="line">
            <a:avLst/>
          </a:prstGeom>
          <a:ln w="19050">
            <a:solidFill>
              <a:srgbClr val="1C3555"/>
            </a:solidFill>
          </a:ln>
        </p:spPr>
        <p:style>
          <a:lnRef idx="1">
            <a:schemeClr val="accent1"/>
          </a:lnRef>
          <a:fillRef idx="0">
            <a:schemeClr val="accent1"/>
          </a:fillRef>
          <a:effectRef idx="0">
            <a:schemeClr val="accent1"/>
          </a:effectRef>
          <a:fontRef idx="minor">
            <a:schemeClr val="tx1"/>
          </a:fontRef>
        </p:style>
      </p:cxnSp>
      <p:sp>
        <p:nvSpPr>
          <p:cNvPr id="16" name="5 Marcador de número de diapositiva">
            <a:extLst>
              <a:ext uri="{FF2B5EF4-FFF2-40B4-BE49-F238E27FC236}">
                <a16:creationId xmlns:a16="http://schemas.microsoft.com/office/drawing/2014/main" id="{E33F5E2D-59A2-4941-881F-CA6C2C873BB6}"/>
              </a:ext>
            </a:extLst>
          </p:cNvPr>
          <p:cNvSpPr txBox="1">
            <a:spLocks/>
          </p:cNvSpPr>
          <p:nvPr userDrawn="1"/>
        </p:nvSpPr>
        <p:spPr>
          <a:xfrm>
            <a:off x="2837205" y="6486258"/>
            <a:ext cx="6983338" cy="380288"/>
          </a:xfrm>
          <a:prstGeom prst="rect">
            <a:avLst/>
          </a:prstGeom>
        </p:spPr>
        <p:txBody>
          <a:bodyPr anchor="ctr"/>
          <a:lstStyle>
            <a:defPPr>
              <a:defRPr lang="es-ES"/>
            </a:defPPr>
            <a:lvl1pPr marL="0" algn="r" defTabSz="914400" rtl="0" eaLnBrk="1" latinLnBrk="0" hangingPunct="1">
              <a:defRPr sz="1800" kern="1200">
                <a:solidFill>
                  <a:schemeClr val="tx1"/>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s-ES" sz="1000" b="1" i="0" u="none" strike="noStrike" kern="120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rPr>
              <a:t>PLAN ESTRATÉGICO DEL PUERTO DE CARTAGENA 2021-2025 </a:t>
            </a:r>
            <a:r>
              <a:rPr kumimoji="0" lang="es-ES" sz="1000" b="0" i="0" u="none" strike="noStrike" kern="120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rPr>
              <a:t>| </a:t>
            </a:r>
            <a:fld id="{08F80499-6227-4B1B-82D9-4CE735AAA710}" type="slidenum">
              <a:rPr kumimoji="0" lang="es-ES" sz="1000" b="1" i="0" u="none" strike="noStrike" kern="1200" cap="none" spc="0" normalizeH="0" baseline="0" noProof="0" smtClean="0">
                <a:ln>
                  <a:noFill/>
                </a:ln>
                <a:solidFill>
                  <a:prstClr val="white"/>
                </a:solidFill>
                <a:effectLst/>
                <a:uLnTx/>
                <a:uFillTx/>
                <a:latin typeface="Times New Roman" panose="02020603050405020304" pitchFamily="18" charset="0"/>
                <a:ea typeface="+mn-ea"/>
                <a:cs typeface="Times New Roman" panose="02020603050405020304" pitchFamily="18" charset="0"/>
              </a:rPr>
              <a:pPr marL="0" marR="0" lvl="0" indent="0" algn="r" defTabSz="914400" rtl="0" eaLnBrk="1" fontAlgn="auto" latinLnBrk="0" hangingPunct="1">
                <a:lnSpc>
                  <a:spcPct val="100000"/>
                </a:lnSpc>
                <a:spcBef>
                  <a:spcPts val="0"/>
                </a:spcBef>
                <a:spcAft>
                  <a:spcPts val="0"/>
                </a:spcAft>
                <a:buClrTx/>
                <a:buSzTx/>
                <a:buFontTx/>
                <a:buNone/>
                <a:tabLst/>
                <a:defRPr/>
              </a:pPr>
              <a:t>‹Nº›</a:t>
            </a:fld>
            <a:endParaRPr kumimoji="0" lang="es-ES" sz="1000" b="1" i="0" u="none" strike="noStrike" kern="120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endParaRPr>
          </a:p>
        </p:txBody>
      </p:sp>
    </p:spTree>
    <p:extLst>
      <p:ext uri="{BB962C8B-B14F-4D97-AF65-F5344CB8AC3E}">
        <p14:creationId xmlns:p14="http://schemas.microsoft.com/office/powerpoint/2010/main" val="32722184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Blanco">
    <p:spTree>
      <p:nvGrpSpPr>
        <p:cNvPr id="1" name=""/>
        <p:cNvGrpSpPr/>
        <p:nvPr/>
      </p:nvGrpSpPr>
      <p:grpSpPr>
        <a:xfrm>
          <a:off x="0" y="0"/>
          <a:ext cx="0" cy="0"/>
          <a:chOff x="0" y="0"/>
          <a:chExt cx="0" cy="0"/>
        </a:xfrm>
      </p:grpSpPr>
      <p:sp>
        <p:nvSpPr>
          <p:cNvPr id="9" name="Rectángulo 8">
            <a:extLst>
              <a:ext uri="{FF2B5EF4-FFF2-40B4-BE49-F238E27FC236}">
                <a16:creationId xmlns:a16="http://schemas.microsoft.com/office/drawing/2014/main" id="{026B9FB3-1F8B-4F16-A1AF-D52DDC3E7D6E}"/>
              </a:ext>
            </a:extLst>
          </p:cNvPr>
          <p:cNvSpPr/>
          <p:nvPr userDrawn="1"/>
        </p:nvSpPr>
        <p:spPr>
          <a:xfrm>
            <a:off x="0" y="6473888"/>
            <a:ext cx="9906000" cy="409749"/>
          </a:xfrm>
          <a:prstGeom prst="rect">
            <a:avLst/>
          </a:prstGeom>
          <a:solidFill>
            <a:srgbClr val="1C355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cxnSp>
        <p:nvCxnSpPr>
          <p:cNvPr id="11" name="25 Conector recto">
            <a:extLst>
              <a:ext uri="{FF2B5EF4-FFF2-40B4-BE49-F238E27FC236}">
                <a16:creationId xmlns:a16="http://schemas.microsoft.com/office/drawing/2014/main" id="{45651957-2349-4846-8714-FBAD8C2F1FDF}"/>
              </a:ext>
            </a:extLst>
          </p:cNvPr>
          <p:cNvCxnSpPr/>
          <p:nvPr userDrawn="1"/>
        </p:nvCxnSpPr>
        <p:spPr>
          <a:xfrm>
            <a:off x="0" y="772105"/>
            <a:ext cx="9906000" cy="0"/>
          </a:xfrm>
          <a:prstGeom prst="line">
            <a:avLst/>
          </a:prstGeom>
          <a:ln w="19050">
            <a:solidFill>
              <a:srgbClr val="1C3555"/>
            </a:solidFill>
          </a:ln>
        </p:spPr>
        <p:style>
          <a:lnRef idx="1">
            <a:schemeClr val="accent1"/>
          </a:lnRef>
          <a:fillRef idx="0">
            <a:schemeClr val="accent1"/>
          </a:fillRef>
          <a:effectRef idx="0">
            <a:schemeClr val="accent1"/>
          </a:effectRef>
          <a:fontRef idx="minor">
            <a:schemeClr val="tx1"/>
          </a:fontRef>
        </p:style>
      </p:cxnSp>
      <p:pic>
        <p:nvPicPr>
          <p:cNvPr id="3" name="Imagen 2">
            <a:extLst>
              <a:ext uri="{FF2B5EF4-FFF2-40B4-BE49-F238E27FC236}">
                <a16:creationId xmlns:a16="http://schemas.microsoft.com/office/drawing/2014/main" id="{AB5D50AA-CC9F-4665-A929-D8F0B516A852}"/>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62421" y="133906"/>
            <a:ext cx="833691" cy="540000"/>
          </a:xfrm>
          <a:prstGeom prst="rect">
            <a:avLst/>
          </a:prstGeom>
        </p:spPr>
      </p:pic>
    </p:spTree>
    <p:extLst>
      <p:ext uri="{BB962C8B-B14F-4D97-AF65-F5344CB8AC3E}">
        <p14:creationId xmlns:p14="http://schemas.microsoft.com/office/powerpoint/2010/main" val="6904719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Con pie de página">
    <p:spTree>
      <p:nvGrpSpPr>
        <p:cNvPr id="1" name=""/>
        <p:cNvGrpSpPr/>
        <p:nvPr/>
      </p:nvGrpSpPr>
      <p:grpSpPr>
        <a:xfrm>
          <a:off x="0" y="0"/>
          <a:ext cx="0" cy="0"/>
          <a:chOff x="0" y="0"/>
          <a:chExt cx="0" cy="0"/>
        </a:xfrm>
      </p:grpSpPr>
    </p:spTree>
    <p:extLst>
      <p:ext uri="{BB962C8B-B14F-4D97-AF65-F5344CB8AC3E}">
        <p14:creationId xmlns:p14="http://schemas.microsoft.com/office/powerpoint/2010/main" val="37131163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Pie de página personalizado">
    <p:spTree>
      <p:nvGrpSpPr>
        <p:cNvPr id="1" name=""/>
        <p:cNvGrpSpPr/>
        <p:nvPr/>
      </p:nvGrpSpPr>
      <p:grpSpPr>
        <a:xfrm>
          <a:off x="0" y="0"/>
          <a:ext cx="0" cy="0"/>
          <a:chOff x="0" y="0"/>
          <a:chExt cx="0" cy="0"/>
        </a:xfrm>
      </p:grpSpPr>
      <p:sp>
        <p:nvSpPr>
          <p:cNvPr id="9" name="Rectángulo 8">
            <a:extLst>
              <a:ext uri="{FF2B5EF4-FFF2-40B4-BE49-F238E27FC236}">
                <a16:creationId xmlns:a16="http://schemas.microsoft.com/office/drawing/2014/main" id="{026B9FB3-1F8B-4F16-A1AF-D52DDC3E7D6E}"/>
              </a:ext>
            </a:extLst>
          </p:cNvPr>
          <p:cNvSpPr/>
          <p:nvPr userDrawn="1"/>
        </p:nvSpPr>
        <p:spPr>
          <a:xfrm>
            <a:off x="0" y="6473888"/>
            <a:ext cx="9906000" cy="409749"/>
          </a:xfrm>
          <a:prstGeom prst="rect">
            <a:avLst/>
          </a:prstGeom>
          <a:solidFill>
            <a:srgbClr val="1C355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cxnSp>
        <p:nvCxnSpPr>
          <p:cNvPr id="11" name="25 Conector recto">
            <a:extLst>
              <a:ext uri="{FF2B5EF4-FFF2-40B4-BE49-F238E27FC236}">
                <a16:creationId xmlns:a16="http://schemas.microsoft.com/office/drawing/2014/main" id="{45651957-2349-4846-8714-FBAD8C2F1FDF}"/>
              </a:ext>
            </a:extLst>
          </p:cNvPr>
          <p:cNvCxnSpPr/>
          <p:nvPr userDrawn="1"/>
        </p:nvCxnSpPr>
        <p:spPr>
          <a:xfrm>
            <a:off x="0" y="772105"/>
            <a:ext cx="9906000" cy="0"/>
          </a:xfrm>
          <a:prstGeom prst="line">
            <a:avLst/>
          </a:prstGeom>
          <a:ln w="19050">
            <a:solidFill>
              <a:srgbClr val="1C3555"/>
            </a:solidFill>
          </a:ln>
        </p:spPr>
        <p:style>
          <a:lnRef idx="1">
            <a:schemeClr val="accent1"/>
          </a:lnRef>
          <a:fillRef idx="0">
            <a:schemeClr val="accent1"/>
          </a:fillRef>
          <a:effectRef idx="0">
            <a:schemeClr val="accent1"/>
          </a:effectRef>
          <a:fontRef idx="minor">
            <a:schemeClr val="tx1"/>
          </a:fontRef>
        </p:style>
      </p:cxnSp>
      <p:pic>
        <p:nvPicPr>
          <p:cNvPr id="18" name="Imagen 17">
            <a:extLst>
              <a:ext uri="{FF2B5EF4-FFF2-40B4-BE49-F238E27FC236}">
                <a16:creationId xmlns:a16="http://schemas.microsoft.com/office/drawing/2014/main" id="{B3BC2E3D-7282-4A59-9137-34E292F543B8}"/>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552199" y="219677"/>
            <a:ext cx="1718290" cy="360000"/>
          </a:xfrm>
          <a:prstGeom prst="rect">
            <a:avLst/>
          </a:prstGeom>
        </p:spPr>
      </p:pic>
      <p:pic>
        <p:nvPicPr>
          <p:cNvPr id="2050" name="Picture 2" descr="CO-ENABLE">
            <a:extLst>
              <a:ext uri="{FF2B5EF4-FFF2-40B4-BE49-F238E27FC236}">
                <a16:creationId xmlns:a16="http://schemas.microsoft.com/office/drawing/2014/main" id="{F7B0CA73-06AE-4F66-B71B-A71FC11C5D78}"/>
              </a:ext>
            </a:extLst>
          </p:cNvPr>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8459489" y="219677"/>
            <a:ext cx="1084090" cy="360000"/>
          </a:xfrm>
          <a:prstGeom prst="rect">
            <a:avLst/>
          </a:prstGeom>
          <a:noFill/>
          <a:extLst>
            <a:ext uri="{909E8E84-426E-40DD-AFC4-6F175D3DCCD1}">
              <a14:hiddenFill xmlns:a14="http://schemas.microsoft.com/office/drawing/2010/main">
                <a:solidFill>
                  <a:srgbClr val="FFFFFF"/>
                </a:solidFill>
              </a14:hiddenFill>
            </a:ext>
          </a:extLst>
        </p:spPr>
      </p:pic>
      <p:pic>
        <p:nvPicPr>
          <p:cNvPr id="3" name="Imagen 2">
            <a:extLst>
              <a:ext uri="{FF2B5EF4-FFF2-40B4-BE49-F238E27FC236}">
                <a16:creationId xmlns:a16="http://schemas.microsoft.com/office/drawing/2014/main" id="{AB5D50AA-CC9F-4665-A929-D8F0B516A852}"/>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362421" y="133906"/>
            <a:ext cx="833691" cy="540000"/>
          </a:xfrm>
          <a:prstGeom prst="rect">
            <a:avLst/>
          </a:prstGeom>
        </p:spPr>
      </p:pic>
      <p:sp>
        <p:nvSpPr>
          <p:cNvPr id="10" name="5 Marcador de número de diapositiva">
            <a:extLst>
              <a:ext uri="{FF2B5EF4-FFF2-40B4-BE49-F238E27FC236}">
                <a16:creationId xmlns:a16="http://schemas.microsoft.com/office/drawing/2014/main" id="{F0D57704-35F2-4322-9BCC-6563F093D363}"/>
              </a:ext>
            </a:extLst>
          </p:cNvPr>
          <p:cNvSpPr>
            <a:spLocks noGrp="1"/>
          </p:cNvSpPr>
          <p:nvPr>
            <p:ph type="sldNum" sz="quarter" idx="4294967295"/>
          </p:nvPr>
        </p:nvSpPr>
        <p:spPr>
          <a:xfrm>
            <a:off x="2837205" y="6486258"/>
            <a:ext cx="6983338" cy="380288"/>
          </a:xfrm>
          <a:prstGeom prst="rect">
            <a:avLst/>
          </a:prstGeom>
        </p:spPr>
        <p:txBody>
          <a:bodyPr anchor="ctr"/>
          <a:lstStyle>
            <a:lvl1pPr algn="r">
              <a:defRPr>
                <a:latin typeface="Times New Roman" panose="02020603050405020304" pitchFamily="18" charset="0"/>
                <a:cs typeface="Times New Roman" panose="02020603050405020304" pitchFamily="18" charset="0"/>
              </a:defRPr>
            </a:lvl1pPr>
          </a:lstStyle>
          <a:p>
            <a:r>
              <a:rPr lang="es-ES" sz="1000" b="1" dirty="0">
                <a:solidFill>
                  <a:schemeClr val="bg1"/>
                </a:solidFill>
              </a:rPr>
              <a:t>PLAN ESTRATÉGICO DEL PUERTO DE CARTAGENA 2021-2025 </a:t>
            </a:r>
            <a:r>
              <a:rPr lang="es-ES" sz="1000" dirty="0">
                <a:solidFill>
                  <a:schemeClr val="bg1"/>
                </a:solidFill>
              </a:rPr>
              <a:t>| </a:t>
            </a:r>
            <a:fld id="{08F80499-6227-4B1B-82D9-4CE735AAA710}" type="slidenum">
              <a:rPr lang="es-ES" sz="1000" b="1" smtClean="0">
                <a:solidFill>
                  <a:schemeClr val="bg1"/>
                </a:solidFill>
              </a:rPr>
              <a:pPr/>
              <a:t>‹Nº›</a:t>
            </a:fld>
            <a:endParaRPr lang="es-ES" sz="1000" b="1" dirty="0">
              <a:solidFill>
                <a:schemeClr val="bg1"/>
              </a:solidFill>
            </a:endParaRPr>
          </a:p>
        </p:txBody>
      </p:sp>
    </p:spTree>
    <p:extLst>
      <p:ext uri="{BB962C8B-B14F-4D97-AF65-F5344CB8AC3E}">
        <p14:creationId xmlns:p14="http://schemas.microsoft.com/office/powerpoint/2010/main" val="40167088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ntraportada">
    <p:spTree>
      <p:nvGrpSpPr>
        <p:cNvPr id="1" name=""/>
        <p:cNvGrpSpPr/>
        <p:nvPr/>
      </p:nvGrpSpPr>
      <p:grpSpPr>
        <a:xfrm>
          <a:off x="0" y="0"/>
          <a:ext cx="0" cy="0"/>
          <a:chOff x="0" y="0"/>
          <a:chExt cx="0" cy="0"/>
        </a:xfrm>
      </p:grpSpPr>
      <p:sp>
        <p:nvSpPr>
          <p:cNvPr id="9" name="Rectángulo 8">
            <a:extLst>
              <a:ext uri="{FF2B5EF4-FFF2-40B4-BE49-F238E27FC236}">
                <a16:creationId xmlns:a16="http://schemas.microsoft.com/office/drawing/2014/main" id="{026B9FB3-1F8B-4F16-A1AF-D52DDC3E7D6E}"/>
              </a:ext>
            </a:extLst>
          </p:cNvPr>
          <p:cNvSpPr/>
          <p:nvPr userDrawn="1"/>
        </p:nvSpPr>
        <p:spPr>
          <a:xfrm>
            <a:off x="0" y="6473888"/>
            <a:ext cx="9906000" cy="409749"/>
          </a:xfrm>
          <a:prstGeom prst="rect">
            <a:avLst/>
          </a:prstGeom>
          <a:solidFill>
            <a:srgbClr val="1C355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cxnSp>
        <p:nvCxnSpPr>
          <p:cNvPr id="11" name="25 Conector recto">
            <a:extLst>
              <a:ext uri="{FF2B5EF4-FFF2-40B4-BE49-F238E27FC236}">
                <a16:creationId xmlns:a16="http://schemas.microsoft.com/office/drawing/2014/main" id="{45651957-2349-4846-8714-FBAD8C2F1FDF}"/>
              </a:ext>
            </a:extLst>
          </p:cNvPr>
          <p:cNvCxnSpPr/>
          <p:nvPr userDrawn="1"/>
        </p:nvCxnSpPr>
        <p:spPr>
          <a:xfrm>
            <a:off x="0" y="772105"/>
            <a:ext cx="9906000" cy="0"/>
          </a:xfrm>
          <a:prstGeom prst="line">
            <a:avLst/>
          </a:prstGeom>
          <a:ln w="19050">
            <a:solidFill>
              <a:srgbClr val="1C3555"/>
            </a:solidFill>
          </a:ln>
        </p:spPr>
        <p:style>
          <a:lnRef idx="1">
            <a:schemeClr val="accent1"/>
          </a:lnRef>
          <a:fillRef idx="0">
            <a:schemeClr val="accent1"/>
          </a:fillRef>
          <a:effectRef idx="0">
            <a:schemeClr val="accent1"/>
          </a:effectRef>
          <a:fontRef idx="minor">
            <a:schemeClr val="tx1"/>
          </a:fontRef>
        </p:style>
      </p:cxnSp>
      <p:pic>
        <p:nvPicPr>
          <p:cNvPr id="2050" name="Picture 2" descr="CO-ENABLE">
            <a:extLst>
              <a:ext uri="{FF2B5EF4-FFF2-40B4-BE49-F238E27FC236}">
                <a16:creationId xmlns:a16="http://schemas.microsoft.com/office/drawing/2014/main" id="{F7B0CA73-06AE-4F66-B71B-A71FC11C5D78}"/>
              </a:ext>
            </a:extLst>
          </p:cNvPr>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8459489" y="219677"/>
            <a:ext cx="1084090" cy="360000"/>
          </a:xfrm>
          <a:prstGeom prst="rect">
            <a:avLst/>
          </a:prstGeom>
          <a:noFill/>
          <a:extLst>
            <a:ext uri="{909E8E84-426E-40DD-AFC4-6F175D3DCCD1}">
              <a14:hiddenFill xmlns:a14="http://schemas.microsoft.com/office/drawing/2010/main">
                <a:solidFill>
                  <a:srgbClr val="FFFFFF"/>
                </a:solidFill>
              </a14:hiddenFill>
            </a:ext>
          </a:extLst>
        </p:spPr>
      </p:pic>
      <p:pic>
        <p:nvPicPr>
          <p:cNvPr id="3" name="Imagen 2">
            <a:extLst>
              <a:ext uri="{FF2B5EF4-FFF2-40B4-BE49-F238E27FC236}">
                <a16:creationId xmlns:a16="http://schemas.microsoft.com/office/drawing/2014/main" id="{AB5D50AA-CC9F-4665-A929-D8F0B516A852}"/>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62421" y="133906"/>
            <a:ext cx="833691" cy="540000"/>
          </a:xfrm>
          <a:prstGeom prst="rect">
            <a:avLst/>
          </a:prstGeom>
        </p:spPr>
      </p:pic>
      <p:sp>
        <p:nvSpPr>
          <p:cNvPr id="14" name="Rectángulo 13">
            <a:extLst>
              <a:ext uri="{FF2B5EF4-FFF2-40B4-BE49-F238E27FC236}">
                <a16:creationId xmlns:a16="http://schemas.microsoft.com/office/drawing/2014/main" id="{8541DCDA-197E-4917-A10D-13CC366C5C5B}"/>
              </a:ext>
            </a:extLst>
          </p:cNvPr>
          <p:cNvSpPr/>
          <p:nvPr userDrawn="1"/>
        </p:nvSpPr>
        <p:spPr>
          <a:xfrm>
            <a:off x="1" y="0"/>
            <a:ext cx="9915054" cy="148232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grpSp>
        <p:nvGrpSpPr>
          <p:cNvPr id="15" name="Grupo 14">
            <a:extLst>
              <a:ext uri="{FF2B5EF4-FFF2-40B4-BE49-F238E27FC236}">
                <a16:creationId xmlns:a16="http://schemas.microsoft.com/office/drawing/2014/main" id="{A0338B71-E1B8-4E7D-81A7-BFAFB8C6963F}"/>
              </a:ext>
            </a:extLst>
          </p:cNvPr>
          <p:cNvGrpSpPr/>
          <p:nvPr userDrawn="1"/>
        </p:nvGrpSpPr>
        <p:grpSpPr>
          <a:xfrm>
            <a:off x="1656761" y="1920771"/>
            <a:ext cx="6607883" cy="1569660"/>
            <a:chOff x="1740841" y="1950652"/>
            <a:chExt cx="6607883" cy="1569660"/>
          </a:xfrm>
        </p:grpSpPr>
        <p:pic>
          <p:nvPicPr>
            <p:cNvPr id="16" name="Imagen 15">
              <a:extLst>
                <a:ext uri="{FF2B5EF4-FFF2-40B4-BE49-F238E27FC236}">
                  <a16:creationId xmlns:a16="http://schemas.microsoft.com/office/drawing/2014/main" id="{351ED637-A89E-410A-9604-C3EE807CED76}"/>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740841" y="2000071"/>
              <a:ext cx="1800000" cy="1165900"/>
            </a:xfrm>
            <a:prstGeom prst="rect">
              <a:avLst/>
            </a:prstGeom>
          </p:spPr>
        </p:pic>
        <p:sp>
          <p:nvSpPr>
            <p:cNvPr id="17" name="CuadroTexto 16">
              <a:extLst>
                <a:ext uri="{FF2B5EF4-FFF2-40B4-BE49-F238E27FC236}">
                  <a16:creationId xmlns:a16="http://schemas.microsoft.com/office/drawing/2014/main" id="{61501B9B-01C5-4D63-AAB9-BA1485F31E4D}"/>
                </a:ext>
              </a:extLst>
            </p:cNvPr>
            <p:cNvSpPr txBox="1"/>
            <p:nvPr/>
          </p:nvSpPr>
          <p:spPr>
            <a:xfrm>
              <a:off x="3596724" y="1950652"/>
              <a:ext cx="4752000" cy="1569660"/>
            </a:xfrm>
            <a:prstGeom prst="rect">
              <a:avLst/>
            </a:prstGeom>
            <a:noFill/>
            <a:ln>
              <a:noFill/>
            </a:ln>
          </p:spPr>
          <p:txBody>
            <a:bodyPr wrap="square" rtlCol="0" anchor="ctr">
              <a:noAutofit/>
            </a:bodyPr>
            <a:lstStyle/>
            <a:p>
              <a:pPr algn="ctr"/>
              <a:r>
                <a:rPr lang="es-ES" sz="2400" b="1" kern="1300" spc="100" dirty="0">
                  <a:solidFill>
                    <a:srgbClr val="656C66"/>
                  </a:solidFill>
                  <a:latin typeface="Times New Roman" panose="02020603050405020304" pitchFamily="18" charset="0"/>
                  <a:cs typeface="Times New Roman" panose="02020603050405020304" pitchFamily="18" charset="0"/>
                </a:rPr>
                <a:t>PLAN ESTRATÉGICO</a:t>
              </a:r>
            </a:p>
            <a:p>
              <a:pPr algn="ctr"/>
              <a:r>
                <a:rPr lang="es-ES" sz="2400" dirty="0">
                  <a:solidFill>
                    <a:srgbClr val="656C66"/>
                  </a:solidFill>
                  <a:latin typeface="Times New Roman" panose="02020603050405020304" pitchFamily="18" charset="0"/>
                  <a:cs typeface="Times New Roman" panose="02020603050405020304" pitchFamily="18" charset="0"/>
                </a:rPr>
                <a:t>DEL PUERTO DE CARTAGENA </a:t>
              </a:r>
            </a:p>
            <a:p>
              <a:pPr algn="ctr"/>
              <a:r>
                <a:rPr lang="es-ES" sz="2400" spc="100" dirty="0">
                  <a:solidFill>
                    <a:srgbClr val="656C66"/>
                  </a:solidFill>
                  <a:latin typeface="Times New Roman" panose="02020603050405020304" pitchFamily="18" charset="0"/>
                  <a:cs typeface="Times New Roman" panose="02020603050405020304" pitchFamily="18" charset="0"/>
                </a:rPr>
                <a:t>2021-2025</a:t>
              </a:r>
              <a:r>
                <a:rPr lang="es-ES" sz="2400" dirty="0">
                  <a:solidFill>
                    <a:srgbClr val="656C66"/>
                  </a:solidFill>
                  <a:latin typeface="Times New Roman" panose="02020603050405020304" pitchFamily="18" charset="0"/>
                  <a:cs typeface="Times New Roman" panose="02020603050405020304" pitchFamily="18" charset="0"/>
                </a:rPr>
                <a:t> </a:t>
              </a:r>
            </a:p>
          </p:txBody>
        </p:sp>
        <p:cxnSp>
          <p:nvCxnSpPr>
            <p:cNvPr id="19" name="Conector recto 18">
              <a:extLst>
                <a:ext uri="{FF2B5EF4-FFF2-40B4-BE49-F238E27FC236}">
                  <a16:creationId xmlns:a16="http://schemas.microsoft.com/office/drawing/2014/main" id="{53C61376-2A3D-4BB3-A959-F267E0233232}"/>
                </a:ext>
              </a:extLst>
            </p:cNvPr>
            <p:cNvCxnSpPr>
              <a:cxnSpLocks/>
            </p:cNvCxnSpPr>
            <p:nvPr/>
          </p:nvCxnSpPr>
          <p:spPr>
            <a:xfrm>
              <a:off x="3744539" y="1950652"/>
              <a:ext cx="0" cy="1569660"/>
            </a:xfrm>
            <a:prstGeom prst="line">
              <a:avLst/>
            </a:prstGeom>
            <a:ln w="12700">
              <a:solidFill>
                <a:srgbClr val="656C66"/>
              </a:solidFill>
            </a:ln>
          </p:spPr>
          <p:style>
            <a:lnRef idx="1">
              <a:schemeClr val="accent1"/>
            </a:lnRef>
            <a:fillRef idx="0">
              <a:schemeClr val="accent1"/>
            </a:fillRef>
            <a:effectRef idx="0">
              <a:schemeClr val="accent1"/>
            </a:effectRef>
            <a:fontRef idx="minor">
              <a:schemeClr val="tx1"/>
            </a:fontRef>
          </p:style>
        </p:cxnSp>
      </p:grpSp>
      <p:sp>
        <p:nvSpPr>
          <p:cNvPr id="21" name="Rectángulo 20">
            <a:extLst>
              <a:ext uri="{FF2B5EF4-FFF2-40B4-BE49-F238E27FC236}">
                <a16:creationId xmlns:a16="http://schemas.microsoft.com/office/drawing/2014/main" id="{2EB11EBA-F757-4376-8F5E-C65CC91BDDD7}"/>
              </a:ext>
            </a:extLst>
          </p:cNvPr>
          <p:cNvSpPr/>
          <p:nvPr userDrawn="1"/>
        </p:nvSpPr>
        <p:spPr>
          <a:xfrm>
            <a:off x="0" y="5551024"/>
            <a:ext cx="9906000" cy="1332614"/>
          </a:xfrm>
          <a:prstGeom prst="rect">
            <a:avLst/>
          </a:prstGeom>
          <a:solidFill>
            <a:srgbClr val="1C355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s-ES" dirty="0"/>
          </a:p>
        </p:txBody>
      </p:sp>
      <p:sp>
        <p:nvSpPr>
          <p:cNvPr id="22" name="CuadroTexto 21">
            <a:extLst>
              <a:ext uri="{FF2B5EF4-FFF2-40B4-BE49-F238E27FC236}">
                <a16:creationId xmlns:a16="http://schemas.microsoft.com/office/drawing/2014/main" id="{A5DAABCB-CE03-49AA-8FC2-7A73BAE59643}"/>
              </a:ext>
            </a:extLst>
          </p:cNvPr>
          <p:cNvSpPr txBox="1"/>
          <p:nvPr userDrawn="1"/>
        </p:nvSpPr>
        <p:spPr>
          <a:xfrm>
            <a:off x="376361" y="5909796"/>
            <a:ext cx="5392843" cy="414088"/>
          </a:xfrm>
          <a:prstGeom prst="rect">
            <a:avLst/>
          </a:prstGeom>
          <a:noFill/>
          <a:ln>
            <a:noFill/>
          </a:ln>
        </p:spPr>
        <p:txBody>
          <a:bodyPr wrap="square" rtlCol="0" anchor="ctr">
            <a:spAutoFit/>
          </a:bodyPr>
          <a:lstStyle/>
          <a:p>
            <a:pPr>
              <a:lnSpc>
                <a:spcPct val="150000"/>
              </a:lnSpc>
            </a:pPr>
            <a:r>
              <a:rPr lang="es-ES" sz="1600" b="1" dirty="0">
                <a:solidFill>
                  <a:schemeClr val="bg1"/>
                </a:solidFill>
                <a:latin typeface="Century Gothic" panose="020B0502020202020204" pitchFamily="34" charset="0"/>
                <a:cs typeface="Times New Roman" panose="02020603050405020304" pitchFamily="18" charset="0"/>
              </a:rPr>
              <a:t>GRACIAS POR SU ATENCIÓN</a:t>
            </a:r>
            <a:endParaRPr lang="es-ES" sz="1400" dirty="0">
              <a:solidFill>
                <a:schemeClr val="bg1"/>
              </a:solidFill>
              <a:latin typeface="Century Gothic" panose="020B0502020202020204" pitchFamily="34" charset="0"/>
              <a:cs typeface="Times New Roman" panose="02020603050405020304" pitchFamily="18" charset="0"/>
            </a:endParaRPr>
          </a:p>
        </p:txBody>
      </p:sp>
    </p:spTree>
    <p:extLst>
      <p:ext uri="{BB962C8B-B14F-4D97-AF65-F5344CB8AC3E}">
        <p14:creationId xmlns:p14="http://schemas.microsoft.com/office/powerpoint/2010/main" val="14552439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Diapositiva de título">
    <p:spTree>
      <p:nvGrpSpPr>
        <p:cNvPr id="1" name=""/>
        <p:cNvGrpSpPr/>
        <p:nvPr/>
      </p:nvGrpSpPr>
      <p:grpSpPr>
        <a:xfrm>
          <a:off x="0" y="0"/>
          <a:ext cx="0" cy="0"/>
          <a:chOff x="0" y="0"/>
          <a:chExt cx="0" cy="0"/>
        </a:xfrm>
      </p:grpSpPr>
      <p:sp>
        <p:nvSpPr>
          <p:cNvPr id="9" name="Rectángulo 8">
            <a:extLst>
              <a:ext uri="{FF2B5EF4-FFF2-40B4-BE49-F238E27FC236}">
                <a16:creationId xmlns:a16="http://schemas.microsoft.com/office/drawing/2014/main" id="{026B9FB3-1F8B-4F16-A1AF-D52DDC3E7D6E}"/>
              </a:ext>
            </a:extLst>
          </p:cNvPr>
          <p:cNvSpPr/>
          <p:nvPr userDrawn="1"/>
        </p:nvSpPr>
        <p:spPr>
          <a:xfrm>
            <a:off x="0" y="6473890"/>
            <a:ext cx="9906000" cy="409749"/>
          </a:xfrm>
          <a:prstGeom prst="rect">
            <a:avLst/>
          </a:prstGeom>
          <a:solidFill>
            <a:srgbClr val="1C355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662"/>
          </a:p>
        </p:txBody>
      </p:sp>
      <p:cxnSp>
        <p:nvCxnSpPr>
          <p:cNvPr id="11" name="25 Conector recto">
            <a:extLst>
              <a:ext uri="{FF2B5EF4-FFF2-40B4-BE49-F238E27FC236}">
                <a16:creationId xmlns:a16="http://schemas.microsoft.com/office/drawing/2014/main" id="{45651957-2349-4846-8714-FBAD8C2F1FDF}"/>
              </a:ext>
            </a:extLst>
          </p:cNvPr>
          <p:cNvCxnSpPr/>
          <p:nvPr userDrawn="1"/>
        </p:nvCxnSpPr>
        <p:spPr>
          <a:xfrm>
            <a:off x="0" y="772105"/>
            <a:ext cx="9906000" cy="0"/>
          </a:xfrm>
          <a:prstGeom prst="line">
            <a:avLst/>
          </a:prstGeom>
          <a:ln w="19050">
            <a:solidFill>
              <a:srgbClr val="1C3555"/>
            </a:solidFill>
          </a:ln>
        </p:spPr>
        <p:style>
          <a:lnRef idx="1">
            <a:schemeClr val="accent1"/>
          </a:lnRef>
          <a:fillRef idx="0">
            <a:schemeClr val="accent1"/>
          </a:fillRef>
          <a:effectRef idx="0">
            <a:schemeClr val="accent1"/>
          </a:effectRef>
          <a:fontRef idx="minor">
            <a:schemeClr val="tx1"/>
          </a:fontRef>
        </p:style>
      </p:cxnSp>
      <p:pic>
        <p:nvPicPr>
          <p:cNvPr id="3" name="Imagen 2">
            <a:extLst>
              <a:ext uri="{FF2B5EF4-FFF2-40B4-BE49-F238E27FC236}">
                <a16:creationId xmlns:a16="http://schemas.microsoft.com/office/drawing/2014/main" id="{AB5D50AA-CC9F-4665-A929-D8F0B516A852}"/>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62422" y="133906"/>
            <a:ext cx="833691" cy="540000"/>
          </a:xfrm>
          <a:prstGeom prst="rect">
            <a:avLst/>
          </a:prstGeom>
        </p:spPr>
      </p:pic>
      <p:sp>
        <p:nvSpPr>
          <p:cNvPr id="10" name="5 Marcador de número de diapositiva">
            <a:extLst>
              <a:ext uri="{FF2B5EF4-FFF2-40B4-BE49-F238E27FC236}">
                <a16:creationId xmlns:a16="http://schemas.microsoft.com/office/drawing/2014/main" id="{F0D57704-35F2-4322-9BCC-6563F093D363}"/>
              </a:ext>
            </a:extLst>
          </p:cNvPr>
          <p:cNvSpPr>
            <a:spLocks noGrp="1"/>
          </p:cNvSpPr>
          <p:nvPr>
            <p:ph type="sldNum" sz="quarter" idx="4294967295"/>
          </p:nvPr>
        </p:nvSpPr>
        <p:spPr>
          <a:xfrm>
            <a:off x="2837206" y="6486258"/>
            <a:ext cx="6983338" cy="380288"/>
          </a:xfrm>
          <a:prstGeom prst="rect">
            <a:avLst/>
          </a:prstGeom>
        </p:spPr>
        <p:txBody>
          <a:bodyPr/>
          <a:lstStyle>
            <a:lvl1pPr>
              <a:defRPr>
                <a:latin typeface="Times New Roman" panose="02020603050405020304" pitchFamily="18" charset="0"/>
                <a:cs typeface="Times New Roman" panose="02020603050405020304" pitchFamily="18" charset="0"/>
              </a:defRPr>
            </a:lvl1pPr>
          </a:lstStyle>
          <a:p>
            <a:r>
              <a:rPr lang="es-ES" sz="923" b="1" dirty="0">
                <a:solidFill>
                  <a:schemeClr val="bg1"/>
                </a:solidFill>
              </a:rPr>
              <a:t>PLAN ESTRATÉGICO DEL PUERTO DE CARTAGENA 2021-2025 </a:t>
            </a:r>
            <a:r>
              <a:rPr lang="es-ES" sz="923" dirty="0">
                <a:solidFill>
                  <a:schemeClr val="bg1"/>
                </a:solidFill>
              </a:rPr>
              <a:t>| </a:t>
            </a:r>
            <a:fld id="{08F80499-6227-4B1B-82D9-4CE735AAA710}" type="slidenum">
              <a:rPr lang="es-ES" sz="923" b="1" smtClean="0">
                <a:solidFill>
                  <a:schemeClr val="bg1"/>
                </a:solidFill>
              </a:rPr>
              <a:pPr/>
              <a:t>‹Nº›</a:t>
            </a:fld>
            <a:endParaRPr lang="es-ES" sz="923" b="1" dirty="0">
              <a:solidFill>
                <a:schemeClr val="bg1"/>
              </a:solidFill>
            </a:endParaRPr>
          </a:p>
        </p:txBody>
      </p:sp>
    </p:spTree>
    <p:extLst>
      <p:ext uri="{BB962C8B-B14F-4D97-AF65-F5344CB8AC3E}">
        <p14:creationId xmlns:p14="http://schemas.microsoft.com/office/powerpoint/2010/main" val="37302884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ontenido con título">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79593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Portada">
    <p:spTree>
      <p:nvGrpSpPr>
        <p:cNvPr id="1" name=""/>
        <p:cNvGrpSpPr/>
        <p:nvPr/>
      </p:nvGrpSpPr>
      <p:grpSpPr>
        <a:xfrm>
          <a:off x="0" y="0"/>
          <a:ext cx="0" cy="0"/>
          <a:chOff x="0" y="0"/>
          <a:chExt cx="0" cy="0"/>
        </a:xfrm>
      </p:grpSpPr>
      <p:sp>
        <p:nvSpPr>
          <p:cNvPr id="9" name="Rectángulo 8">
            <a:extLst>
              <a:ext uri="{FF2B5EF4-FFF2-40B4-BE49-F238E27FC236}">
                <a16:creationId xmlns:a16="http://schemas.microsoft.com/office/drawing/2014/main" id="{026B9FB3-1F8B-4F16-A1AF-D52DDC3E7D6E}"/>
              </a:ext>
            </a:extLst>
          </p:cNvPr>
          <p:cNvSpPr/>
          <p:nvPr userDrawn="1"/>
        </p:nvSpPr>
        <p:spPr>
          <a:xfrm>
            <a:off x="0" y="6473888"/>
            <a:ext cx="9906000" cy="409749"/>
          </a:xfrm>
          <a:prstGeom prst="rect">
            <a:avLst/>
          </a:prstGeom>
          <a:solidFill>
            <a:srgbClr val="1C355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cxnSp>
        <p:nvCxnSpPr>
          <p:cNvPr id="11" name="25 Conector recto">
            <a:extLst>
              <a:ext uri="{FF2B5EF4-FFF2-40B4-BE49-F238E27FC236}">
                <a16:creationId xmlns:a16="http://schemas.microsoft.com/office/drawing/2014/main" id="{45651957-2349-4846-8714-FBAD8C2F1FDF}"/>
              </a:ext>
            </a:extLst>
          </p:cNvPr>
          <p:cNvCxnSpPr/>
          <p:nvPr userDrawn="1"/>
        </p:nvCxnSpPr>
        <p:spPr>
          <a:xfrm>
            <a:off x="0" y="772105"/>
            <a:ext cx="9906000" cy="0"/>
          </a:xfrm>
          <a:prstGeom prst="line">
            <a:avLst/>
          </a:prstGeom>
          <a:ln w="19050">
            <a:solidFill>
              <a:srgbClr val="1C3555"/>
            </a:solidFill>
          </a:ln>
        </p:spPr>
        <p:style>
          <a:lnRef idx="1">
            <a:schemeClr val="accent1"/>
          </a:lnRef>
          <a:fillRef idx="0">
            <a:schemeClr val="accent1"/>
          </a:fillRef>
          <a:effectRef idx="0">
            <a:schemeClr val="accent1"/>
          </a:effectRef>
          <a:fontRef idx="minor">
            <a:schemeClr val="tx1"/>
          </a:fontRef>
        </p:style>
      </p:cxnSp>
      <p:pic>
        <p:nvPicPr>
          <p:cNvPr id="18" name="Imagen 17">
            <a:extLst>
              <a:ext uri="{FF2B5EF4-FFF2-40B4-BE49-F238E27FC236}">
                <a16:creationId xmlns:a16="http://schemas.microsoft.com/office/drawing/2014/main" id="{B3BC2E3D-7282-4A59-9137-34E292F543B8}"/>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552199" y="219677"/>
            <a:ext cx="1718290" cy="360000"/>
          </a:xfrm>
          <a:prstGeom prst="rect">
            <a:avLst/>
          </a:prstGeom>
        </p:spPr>
      </p:pic>
      <p:pic>
        <p:nvPicPr>
          <p:cNvPr id="2050" name="Picture 2" descr="CO-ENABLE">
            <a:extLst>
              <a:ext uri="{FF2B5EF4-FFF2-40B4-BE49-F238E27FC236}">
                <a16:creationId xmlns:a16="http://schemas.microsoft.com/office/drawing/2014/main" id="{F7B0CA73-06AE-4F66-B71B-A71FC11C5D78}"/>
              </a:ext>
            </a:extLst>
          </p:cNvPr>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8459489" y="219677"/>
            <a:ext cx="1084090" cy="360000"/>
          </a:xfrm>
          <a:prstGeom prst="rect">
            <a:avLst/>
          </a:prstGeom>
          <a:noFill/>
          <a:extLst>
            <a:ext uri="{909E8E84-426E-40DD-AFC4-6F175D3DCCD1}">
              <a14:hiddenFill xmlns:a14="http://schemas.microsoft.com/office/drawing/2010/main">
                <a:solidFill>
                  <a:srgbClr val="FFFFFF"/>
                </a:solidFill>
              </a14:hiddenFill>
            </a:ext>
          </a:extLst>
        </p:spPr>
      </p:pic>
      <p:pic>
        <p:nvPicPr>
          <p:cNvPr id="3" name="Imagen 2">
            <a:extLst>
              <a:ext uri="{FF2B5EF4-FFF2-40B4-BE49-F238E27FC236}">
                <a16:creationId xmlns:a16="http://schemas.microsoft.com/office/drawing/2014/main" id="{AB5D50AA-CC9F-4665-A929-D8F0B516A852}"/>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362421" y="133906"/>
            <a:ext cx="833691" cy="540000"/>
          </a:xfrm>
          <a:prstGeom prst="rect">
            <a:avLst/>
          </a:prstGeom>
        </p:spPr>
      </p:pic>
      <p:sp>
        <p:nvSpPr>
          <p:cNvPr id="14" name="Rectángulo 13">
            <a:extLst>
              <a:ext uri="{FF2B5EF4-FFF2-40B4-BE49-F238E27FC236}">
                <a16:creationId xmlns:a16="http://schemas.microsoft.com/office/drawing/2014/main" id="{8541DCDA-197E-4917-A10D-13CC366C5C5B}"/>
              </a:ext>
            </a:extLst>
          </p:cNvPr>
          <p:cNvSpPr/>
          <p:nvPr userDrawn="1"/>
        </p:nvSpPr>
        <p:spPr>
          <a:xfrm>
            <a:off x="1" y="0"/>
            <a:ext cx="9915054" cy="148232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grpSp>
        <p:nvGrpSpPr>
          <p:cNvPr id="15" name="Grupo 14">
            <a:extLst>
              <a:ext uri="{FF2B5EF4-FFF2-40B4-BE49-F238E27FC236}">
                <a16:creationId xmlns:a16="http://schemas.microsoft.com/office/drawing/2014/main" id="{A0338B71-E1B8-4E7D-81A7-BFAFB8C6963F}"/>
              </a:ext>
            </a:extLst>
          </p:cNvPr>
          <p:cNvGrpSpPr/>
          <p:nvPr userDrawn="1"/>
        </p:nvGrpSpPr>
        <p:grpSpPr>
          <a:xfrm>
            <a:off x="1656761" y="311046"/>
            <a:ext cx="6607883" cy="1569660"/>
            <a:chOff x="1740841" y="1950652"/>
            <a:chExt cx="6607883" cy="1569660"/>
          </a:xfrm>
        </p:grpSpPr>
        <p:pic>
          <p:nvPicPr>
            <p:cNvPr id="16" name="Imagen 15">
              <a:extLst>
                <a:ext uri="{FF2B5EF4-FFF2-40B4-BE49-F238E27FC236}">
                  <a16:creationId xmlns:a16="http://schemas.microsoft.com/office/drawing/2014/main" id="{351ED637-A89E-410A-9604-C3EE807CED76}"/>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740841" y="2000071"/>
              <a:ext cx="1800000" cy="1165900"/>
            </a:xfrm>
            <a:prstGeom prst="rect">
              <a:avLst/>
            </a:prstGeom>
          </p:spPr>
        </p:pic>
        <p:sp>
          <p:nvSpPr>
            <p:cNvPr id="17" name="CuadroTexto 16">
              <a:extLst>
                <a:ext uri="{FF2B5EF4-FFF2-40B4-BE49-F238E27FC236}">
                  <a16:creationId xmlns:a16="http://schemas.microsoft.com/office/drawing/2014/main" id="{61501B9B-01C5-4D63-AAB9-BA1485F31E4D}"/>
                </a:ext>
              </a:extLst>
            </p:cNvPr>
            <p:cNvSpPr txBox="1"/>
            <p:nvPr/>
          </p:nvSpPr>
          <p:spPr>
            <a:xfrm>
              <a:off x="3596724" y="1950652"/>
              <a:ext cx="4752000" cy="1569660"/>
            </a:xfrm>
            <a:prstGeom prst="rect">
              <a:avLst/>
            </a:prstGeom>
            <a:noFill/>
            <a:ln>
              <a:noFill/>
            </a:ln>
          </p:spPr>
          <p:txBody>
            <a:bodyPr wrap="square" rtlCol="0" anchor="ctr">
              <a:noAutofit/>
            </a:bodyPr>
            <a:lstStyle/>
            <a:p>
              <a:pPr algn="ctr"/>
              <a:r>
                <a:rPr lang="es-ES" sz="2400" b="1" kern="1300" spc="100" dirty="0">
                  <a:solidFill>
                    <a:srgbClr val="656C66"/>
                  </a:solidFill>
                  <a:latin typeface="Times New Roman" panose="02020603050405020304" pitchFamily="18" charset="0"/>
                  <a:cs typeface="Times New Roman" panose="02020603050405020304" pitchFamily="18" charset="0"/>
                </a:rPr>
                <a:t>PLAN ESTRATÉGICO</a:t>
              </a:r>
            </a:p>
            <a:p>
              <a:pPr algn="ctr"/>
              <a:r>
                <a:rPr lang="es-ES" sz="2400" dirty="0">
                  <a:solidFill>
                    <a:srgbClr val="656C66"/>
                  </a:solidFill>
                  <a:latin typeface="Times New Roman" panose="02020603050405020304" pitchFamily="18" charset="0"/>
                  <a:cs typeface="Times New Roman" panose="02020603050405020304" pitchFamily="18" charset="0"/>
                </a:rPr>
                <a:t>DEL PUERTO DE CARTAGENA </a:t>
              </a:r>
            </a:p>
            <a:p>
              <a:pPr algn="ctr"/>
              <a:r>
                <a:rPr lang="es-ES" sz="2400" spc="100" dirty="0">
                  <a:solidFill>
                    <a:srgbClr val="656C66"/>
                  </a:solidFill>
                  <a:latin typeface="Times New Roman" panose="02020603050405020304" pitchFamily="18" charset="0"/>
                  <a:cs typeface="Times New Roman" panose="02020603050405020304" pitchFamily="18" charset="0"/>
                </a:rPr>
                <a:t>2021-2025</a:t>
              </a:r>
              <a:r>
                <a:rPr lang="es-ES" sz="2400" dirty="0">
                  <a:solidFill>
                    <a:srgbClr val="656C66"/>
                  </a:solidFill>
                  <a:latin typeface="Times New Roman" panose="02020603050405020304" pitchFamily="18" charset="0"/>
                  <a:cs typeface="Times New Roman" panose="02020603050405020304" pitchFamily="18" charset="0"/>
                </a:rPr>
                <a:t> </a:t>
              </a:r>
            </a:p>
          </p:txBody>
        </p:sp>
        <p:cxnSp>
          <p:nvCxnSpPr>
            <p:cNvPr id="19" name="Conector recto 18">
              <a:extLst>
                <a:ext uri="{FF2B5EF4-FFF2-40B4-BE49-F238E27FC236}">
                  <a16:creationId xmlns:a16="http://schemas.microsoft.com/office/drawing/2014/main" id="{53C61376-2A3D-4BB3-A959-F267E0233232}"/>
                </a:ext>
              </a:extLst>
            </p:cNvPr>
            <p:cNvCxnSpPr>
              <a:cxnSpLocks/>
            </p:cNvCxnSpPr>
            <p:nvPr/>
          </p:nvCxnSpPr>
          <p:spPr>
            <a:xfrm>
              <a:off x="3744539" y="1950652"/>
              <a:ext cx="0" cy="1569660"/>
            </a:xfrm>
            <a:prstGeom prst="line">
              <a:avLst/>
            </a:prstGeom>
            <a:ln w="12700">
              <a:solidFill>
                <a:srgbClr val="656C66"/>
              </a:solidFill>
            </a:ln>
          </p:spPr>
          <p:style>
            <a:lnRef idx="1">
              <a:schemeClr val="accent1"/>
            </a:lnRef>
            <a:fillRef idx="0">
              <a:schemeClr val="accent1"/>
            </a:fillRef>
            <a:effectRef idx="0">
              <a:schemeClr val="accent1"/>
            </a:effectRef>
            <a:fontRef idx="minor">
              <a:schemeClr val="tx1"/>
            </a:fontRef>
          </p:style>
        </p:cxnSp>
      </p:grpSp>
      <p:pic>
        <p:nvPicPr>
          <p:cNvPr id="20" name="Imagen 19">
            <a:extLst>
              <a:ext uri="{FF2B5EF4-FFF2-40B4-BE49-F238E27FC236}">
                <a16:creationId xmlns:a16="http://schemas.microsoft.com/office/drawing/2014/main" id="{D83D9689-31C6-46F5-93E6-AA6108862EC9}"/>
              </a:ext>
            </a:extLst>
          </p:cNvPr>
          <p:cNvPicPr>
            <a:picLocks noChangeAspect="1"/>
          </p:cNvPicPr>
          <p:nvPr userDrawn="1"/>
        </p:nvPicPr>
        <p:blipFill>
          <a:blip r:embed="rId6"/>
          <a:stretch>
            <a:fillRect/>
          </a:stretch>
        </p:blipFill>
        <p:spPr>
          <a:xfrm>
            <a:off x="2588291" y="2168231"/>
            <a:ext cx="4762992" cy="2696883"/>
          </a:xfrm>
          <a:prstGeom prst="rect">
            <a:avLst/>
          </a:prstGeom>
        </p:spPr>
      </p:pic>
      <p:sp>
        <p:nvSpPr>
          <p:cNvPr id="5" name="Título 4">
            <a:extLst>
              <a:ext uri="{FF2B5EF4-FFF2-40B4-BE49-F238E27FC236}">
                <a16:creationId xmlns:a16="http://schemas.microsoft.com/office/drawing/2014/main" id="{8FE0ED30-058C-45BD-8C5A-D4BDA5AC5903}"/>
              </a:ext>
            </a:extLst>
          </p:cNvPr>
          <p:cNvSpPr>
            <a:spLocks noGrp="1"/>
          </p:cNvSpPr>
          <p:nvPr>
            <p:ph type="title"/>
          </p:nvPr>
        </p:nvSpPr>
        <p:spPr>
          <a:xfrm>
            <a:off x="376362" y="5857487"/>
            <a:ext cx="4397770" cy="616401"/>
          </a:xfrm>
          <a:prstGeom prst="rect">
            <a:avLst/>
          </a:prstGeom>
        </p:spPr>
        <p:txBody>
          <a:bodyPr/>
          <a:lstStyle>
            <a:lvl1pPr algn="l">
              <a:defRPr sz="1600" b="1" cap="all" baseline="0">
                <a:solidFill>
                  <a:srgbClr val="1C3555"/>
                </a:solidFill>
                <a:latin typeface="Century Gothic" panose="020B0502020202020204" pitchFamily="34" charset="0"/>
              </a:defRPr>
            </a:lvl1pPr>
          </a:lstStyle>
          <a:p>
            <a:r>
              <a:rPr lang="es-ES" dirty="0"/>
              <a:t>Haga clic para modificar el estilo de título del patrón</a:t>
            </a:r>
          </a:p>
        </p:txBody>
      </p:sp>
    </p:spTree>
    <p:extLst>
      <p:ext uri="{BB962C8B-B14F-4D97-AF65-F5344CB8AC3E}">
        <p14:creationId xmlns:p14="http://schemas.microsoft.com/office/powerpoint/2010/main" val="25363377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Blanco">
    <p:spTree>
      <p:nvGrpSpPr>
        <p:cNvPr id="1" name=""/>
        <p:cNvGrpSpPr/>
        <p:nvPr/>
      </p:nvGrpSpPr>
      <p:grpSpPr>
        <a:xfrm>
          <a:off x="0" y="0"/>
          <a:ext cx="0" cy="0"/>
          <a:chOff x="0" y="0"/>
          <a:chExt cx="0" cy="0"/>
        </a:xfrm>
      </p:grpSpPr>
      <p:sp>
        <p:nvSpPr>
          <p:cNvPr id="9" name="Rectángulo 8">
            <a:extLst>
              <a:ext uri="{FF2B5EF4-FFF2-40B4-BE49-F238E27FC236}">
                <a16:creationId xmlns:a16="http://schemas.microsoft.com/office/drawing/2014/main" id="{026B9FB3-1F8B-4F16-A1AF-D52DDC3E7D6E}"/>
              </a:ext>
            </a:extLst>
          </p:cNvPr>
          <p:cNvSpPr/>
          <p:nvPr userDrawn="1"/>
        </p:nvSpPr>
        <p:spPr>
          <a:xfrm>
            <a:off x="0" y="6473888"/>
            <a:ext cx="9906000" cy="409749"/>
          </a:xfrm>
          <a:prstGeom prst="rect">
            <a:avLst/>
          </a:prstGeom>
          <a:solidFill>
            <a:srgbClr val="1C355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cxnSp>
        <p:nvCxnSpPr>
          <p:cNvPr id="11" name="25 Conector recto">
            <a:extLst>
              <a:ext uri="{FF2B5EF4-FFF2-40B4-BE49-F238E27FC236}">
                <a16:creationId xmlns:a16="http://schemas.microsoft.com/office/drawing/2014/main" id="{45651957-2349-4846-8714-FBAD8C2F1FDF}"/>
              </a:ext>
            </a:extLst>
          </p:cNvPr>
          <p:cNvCxnSpPr/>
          <p:nvPr userDrawn="1"/>
        </p:nvCxnSpPr>
        <p:spPr>
          <a:xfrm>
            <a:off x="0" y="772105"/>
            <a:ext cx="9906000" cy="0"/>
          </a:xfrm>
          <a:prstGeom prst="line">
            <a:avLst/>
          </a:prstGeom>
          <a:ln w="19050">
            <a:solidFill>
              <a:srgbClr val="1C3555"/>
            </a:solidFill>
          </a:ln>
        </p:spPr>
        <p:style>
          <a:lnRef idx="1">
            <a:schemeClr val="accent1"/>
          </a:lnRef>
          <a:fillRef idx="0">
            <a:schemeClr val="accent1"/>
          </a:fillRef>
          <a:effectRef idx="0">
            <a:schemeClr val="accent1"/>
          </a:effectRef>
          <a:fontRef idx="minor">
            <a:schemeClr val="tx1"/>
          </a:fontRef>
        </p:style>
      </p:cxnSp>
      <p:pic>
        <p:nvPicPr>
          <p:cNvPr id="3" name="Imagen 2">
            <a:extLst>
              <a:ext uri="{FF2B5EF4-FFF2-40B4-BE49-F238E27FC236}">
                <a16:creationId xmlns:a16="http://schemas.microsoft.com/office/drawing/2014/main" id="{AB5D50AA-CC9F-4665-A929-D8F0B516A852}"/>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62421" y="133906"/>
            <a:ext cx="833691" cy="540000"/>
          </a:xfrm>
          <a:prstGeom prst="rect">
            <a:avLst/>
          </a:prstGeom>
        </p:spPr>
      </p:pic>
    </p:spTree>
    <p:extLst>
      <p:ext uri="{BB962C8B-B14F-4D97-AF65-F5344CB8AC3E}">
        <p14:creationId xmlns:p14="http://schemas.microsoft.com/office/powerpoint/2010/main" val="6904719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slideLayout" Target="../slideLayouts/slideLayout10.xml"/><Relationship Id="rId7" Type="http://schemas.openxmlformats.org/officeDocument/2006/relationships/theme" Target="../theme/theme2.xml"/><Relationship Id="rId2" Type="http://schemas.openxmlformats.org/officeDocument/2006/relationships/slideLayout" Target="../slideLayouts/slideLayout9.xml"/><Relationship Id="rId1" Type="http://schemas.openxmlformats.org/officeDocument/2006/relationships/slideLayout" Target="../slideLayouts/slideLayout8.xml"/><Relationship Id="rId6" Type="http://schemas.openxmlformats.org/officeDocument/2006/relationships/slideLayout" Target="../slideLayouts/slideLayout13.xml"/><Relationship Id="rId5" Type="http://schemas.openxmlformats.org/officeDocument/2006/relationships/slideLayout" Target="../slideLayouts/slideLayout12.xml"/><Relationship Id="rId10" Type="http://schemas.openxmlformats.org/officeDocument/2006/relationships/image" Target="../media/image1.jpeg"/><Relationship Id="rId4" Type="http://schemas.openxmlformats.org/officeDocument/2006/relationships/slideLayout" Target="../slideLayouts/slideLayout11.xml"/><Relationship Id="rId9" Type="http://schemas.openxmlformats.org/officeDocument/2006/relationships/image" Target="../media/image3.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ángulo 6">
            <a:extLst>
              <a:ext uri="{FF2B5EF4-FFF2-40B4-BE49-F238E27FC236}">
                <a16:creationId xmlns:a16="http://schemas.microsoft.com/office/drawing/2014/main" id="{7811C80A-9D68-45DB-AF43-5E40154C147B}"/>
              </a:ext>
            </a:extLst>
          </p:cNvPr>
          <p:cNvSpPr/>
          <p:nvPr userDrawn="1"/>
        </p:nvSpPr>
        <p:spPr>
          <a:xfrm>
            <a:off x="0" y="6473888"/>
            <a:ext cx="9906000" cy="409749"/>
          </a:xfrm>
          <a:prstGeom prst="rect">
            <a:avLst/>
          </a:prstGeom>
          <a:solidFill>
            <a:srgbClr val="1C355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s-ES" dirty="0"/>
          </a:p>
        </p:txBody>
      </p:sp>
      <p:cxnSp>
        <p:nvCxnSpPr>
          <p:cNvPr id="8" name="25 Conector recto">
            <a:extLst>
              <a:ext uri="{FF2B5EF4-FFF2-40B4-BE49-F238E27FC236}">
                <a16:creationId xmlns:a16="http://schemas.microsoft.com/office/drawing/2014/main" id="{67981CDC-7870-419E-8B0D-170A78EBDE23}"/>
              </a:ext>
            </a:extLst>
          </p:cNvPr>
          <p:cNvCxnSpPr/>
          <p:nvPr userDrawn="1"/>
        </p:nvCxnSpPr>
        <p:spPr>
          <a:xfrm>
            <a:off x="0" y="772105"/>
            <a:ext cx="9906000" cy="0"/>
          </a:xfrm>
          <a:prstGeom prst="line">
            <a:avLst/>
          </a:prstGeom>
          <a:ln w="19050">
            <a:solidFill>
              <a:srgbClr val="1C3555"/>
            </a:solidFill>
          </a:ln>
        </p:spPr>
        <p:style>
          <a:lnRef idx="1">
            <a:schemeClr val="accent1"/>
          </a:lnRef>
          <a:fillRef idx="0">
            <a:schemeClr val="accent1"/>
          </a:fillRef>
          <a:effectRef idx="0">
            <a:schemeClr val="accent1"/>
          </a:effectRef>
          <a:fontRef idx="minor">
            <a:schemeClr val="tx1"/>
          </a:fontRef>
        </p:style>
      </p:cxnSp>
      <p:pic>
        <p:nvPicPr>
          <p:cNvPr id="11" name="Imagen 10">
            <a:extLst>
              <a:ext uri="{FF2B5EF4-FFF2-40B4-BE49-F238E27FC236}">
                <a16:creationId xmlns:a16="http://schemas.microsoft.com/office/drawing/2014/main" id="{13B7D46C-C156-4389-B483-F014164E812E}"/>
              </a:ext>
            </a:extLst>
          </p:cNvPr>
          <p:cNvPicPr>
            <a:picLocks noChangeAspect="1"/>
          </p:cNvPicPr>
          <p:nvPr userDrawn="1"/>
        </p:nvPicPr>
        <p:blipFill>
          <a:blip r:embed="rId9" cstate="print">
            <a:extLst>
              <a:ext uri="{28A0092B-C50C-407E-A947-70E740481C1C}">
                <a14:useLocalDpi xmlns:a14="http://schemas.microsoft.com/office/drawing/2010/main" val="0"/>
              </a:ext>
            </a:extLst>
          </a:blip>
          <a:stretch>
            <a:fillRect/>
          </a:stretch>
        </p:blipFill>
        <p:spPr>
          <a:xfrm>
            <a:off x="362421" y="133906"/>
            <a:ext cx="833691" cy="540000"/>
          </a:xfrm>
          <a:prstGeom prst="rect">
            <a:avLst/>
          </a:prstGeom>
        </p:spPr>
      </p:pic>
      <p:sp>
        <p:nvSpPr>
          <p:cNvPr id="12" name="5 Marcador de número de diapositiva">
            <a:extLst>
              <a:ext uri="{FF2B5EF4-FFF2-40B4-BE49-F238E27FC236}">
                <a16:creationId xmlns:a16="http://schemas.microsoft.com/office/drawing/2014/main" id="{51937922-B780-4E48-8A10-BA5499E901B5}"/>
              </a:ext>
            </a:extLst>
          </p:cNvPr>
          <p:cNvSpPr txBox="1">
            <a:spLocks/>
          </p:cNvSpPr>
          <p:nvPr userDrawn="1"/>
        </p:nvSpPr>
        <p:spPr>
          <a:xfrm>
            <a:off x="2837205" y="6486258"/>
            <a:ext cx="6983338" cy="380288"/>
          </a:xfrm>
          <a:prstGeom prst="rect">
            <a:avLst/>
          </a:prstGeom>
        </p:spPr>
        <p:txBody>
          <a:bodyPr anchor="ctr"/>
          <a:lstStyle>
            <a:defPPr>
              <a:defRPr lang="es-ES"/>
            </a:defPPr>
            <a:lvl1pPr marL="0" algn="l" defTabSz="914400" rtl="0" eaLnBrk="1" latinLnBrk="0" hangingPunct="1">
              <a:defRPr sz="1800" kern="1200">
                <a:solidFill>
                  <a:schemeClr val="tx1"/>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s-ES" sz="1000" b="1" dirty="0">
                <a:solidFill>
                  <a:schemeClr val="bg1"/>
                </a:solidFill>
              </a:rPr>
              <a:t>PLAN ESTRATÉGICO DEL PUERTO DE </a:t>
            </a:r>
            <a:r>
              <a:rPr lang="es-ES" sz="1000" b="1">
                <a:solidFill>
                  <a:schemeClr val="bg1"/>
                </a:solidFill>
              </a:rPr>
              <a:t>CARTAGENA 2021-2025 </a:t>
            </a:r>
            <a:r>
              <a:rPr lang="es-ES" sz="1000" dirty="0">
                <a:solidFill>
                  <a:schemeClr val="bg1"/>
                </a:solidFill>
              </a:rPr>
              <a:t>| </a:t>
            </a:r>
            <a:fld id="{08F80499-6227-4B1B-82D9-4CE735AAA710}" type="slidenum">
              <a:rPr lang="es-ES" sz="1000" b="1" smtClean="0">
                <a:solidFill>
                  <a:schemeClr val="bg1"/>
                </a:solidFill>
              </a:rPr>
              <a:pPr algn="r"/>
              <a:t>‹Nº›</a:t>
            </a:fld>
            <a:endParaRPr lang="es-ES" sz="1000" b="1" dirty="0">
              <a:solidFill>
                <a:schemeClr val="bg1"/>
              </a:solidFill>
            </a:endParaRPr>
          </a:p>
        </p:txBody>
      </p:sp>
    </p:spTree>
    <p:extLst>
      <p:ext uri="{BB962C8B-B14F-4D97-AF65-F5344CB8AC3E}">
        <p14:creationId xmlns:p14="http://schemas.microsoft.com/office/powerpoint/2010/main" val="371916300"/>
      </p:ext>
    </p:extLst>
  </p:cSld>
  <p:clrMap bg1="lt1" tx1="dk1" bg2="lt2" tx2="dk2" accent1="accent1" accent2="accent2" accent3="accent3" accent4="accent4" accent5="accent5" accent6="accent6" hlink="hlink" folHlink="folHlink"/>
  <p:sldLayoutIdLst>
    <p:sldLayoutId id="2147483649" r:id="rId1"/>
    <p:sldLayoutId id="2147483657" r:id="rId2"/>
    <p:sldLayoutId id="2147483655" r:id="rId3"/>
    <p:sldLayoutId id="2147483656" r:id="rId4"/>
    <p:sldLayoutId id="2147483658" r:id="rId5"/>
    <p:sldLayoutId id="2147483661" r:id="rId6"/>
    <p:sldLayoutId id="2147483668" r:id="rId7"/>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ángulo 6">
            <a:extLst>
              <a:ext uri="{FF2B5EF4-FFF2-40B4-BE49-F238E27FC236}">
                <a16:creationId xmlns:a16="http://schemas.microsoft.com/office/drawing/2014/main" id="{7811C80A-9D68-45DB-AF43-5E40154C147B}"/>
              </a:ext>
            </a:extLst>
          </p:cNvPr>
          <p:cNvSpPr/>
          <p:nvPr userDrawn="1"/>
        </p:nvSpPr>
        <p:spPr>
          <a:xfrm>
            <a:off x="0" y="6473888"/>
            <a:ext cx="9906000" cy="409749"/>
          </a:xfrm>
          <a:prstGeom prst="rect">
            <a:avLst/>
          </a:prstGeom>
          <a:solidFill>
            <a:srgbClr val="1C355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s-ES" dirty="0"/>
          </a:p>
        </p:txBody>
      </p:sp>
      <p:cxnSp>
        <p:nvCxnSpPr>
          <p:cNvPr id="8" name="25 Conector recto">
            <a:extLst>
              <a:ext uri="{FF2B5EF4-FFF2-40B4-BE49-F238E27FC236}">
                <a16:creationId xmlns:a16="http://schemas.microsoft.com/office/drawing/2014/main" id="{67981CDC-7870-419E-8B0D-170A78EBDE23}"/>
              </a:ext>
            </a:extLst>
          </p:cNvPr>
          <p:cNvCxnSpPr/>
          <p:nvPr userDrawn="1"/>
        </p:nvCxnSpPr>
        <p:spPr>
          <a:xfrm>
            <a:off x="0" y="772105"/>
            <a:ext cx="9906000" cy="0"/>
          </a:xfrm>
          <a:prstGeom prst="line">
            <a:avLst/>
          </a:prstGeom>
          <a:ln w="19050">
            <a:solidFill>
              <a:srgbClr val="1C3555"/>
            </a:solidFill>
          </a:ln>
        </p:spPr>
        <p:style>
          <a:lnRef idx="1">
            <a:schemeClr val="accent1"/>
          </a:lnRef>
          <a:fillRef idx="0">
            <a:schemeClr val="accent1"/>
          </a:fillRef>
          <a:effectRef idx="0">
            <a:schemeClr val="accent1"/>
          </a:effectRef>
          <a:fontRef idx="minor">
            <a:schemeClr val="tx1"/>
          </a:fontRef>
        </p:style>
      </p:cxnSp>
      <p:pic>
        <p:nvPicPr>
          <p:cNvPr id="9" name="Imagen 8">
            <a:extLst>
              <a:ext uri="{FF2B5EF4-FFF2-40B4-BE49-F238E27FC236}">
                <a16:creationId xmlns:a16="http://schemas.microsoft.com/office/drawing/2014/main" id="{AB694188-543D-49A8-A8B4-A6A6A05A814D}"/>
              </a:ext>
            </a:extLst>
          </p:cNvPr>
          <p:cNvPicPr>
            <a:picLocks noChangeAspect="1"/>
          </p:cNvPicPr>
          <p:nvPr userDrawn="1"/>
        </p:nvPicPr>
        <p:blipFill>
          <a:blip r:embed="rId8" cstate="print">
            <a:extLst>
              <a:ext uri="{28A0092B-C50C-407E-A947-70E740481C1C}">
                <a14:useLocalDpi xmlns:a14="http://schemas.microsoft.com/office/drawing/2010/main" val="0"/>
              </a:ext>
            </a:extLst>
          </a:blip>
          <a:stretch>
            <a:fillRect/>
          </a:stretch>
        </p:blipFill>
        <p:spPr>
          <a:xfrm>
            <a:off x="6552199" y="219677"/>
            <a:ext cx="1718290" cy="360000"/>
          </a:xfrm>
          <a:prstGeom prst="rect">
            <a:avLst/>
          </a:prstGeom>
        </p:spPr>
      </p:pic>
      <p:pic>
        <p:nvPicPr>
          <p:cNvPr id="10" name="Picture 2" descr="CO-ENABLE">
            <a:extLst>
              <a:ext uri="{FF2B5EF4-FFF2-40B4-BE49-F238E27FC236}">
                <a16:creationId xmlns:a16="http://schemas.microsoft.com/office/drawing/2014/main" id="{1B729E62-FBBC-4B20-9B83-415BC5E74CE1}"/>
              </a:ext>
            </a:extLst>
          </p:cNvPr>
          <p:cNvPicPr>
            <a:picLocks noChangeAspect="1" noChangeArrowheads="1"/>
          </p:cNvPicPr>
          <p:nvPr userDrawn="1"/>
        </p:nvPicPr>
        <p:blipFill>
          <a:blip r:embed="rId9" cstate="print">
            <a:extLst>
              <a:ext uri="{28A0092B-C50C-407E-A947-70E740481C1C}">
                <a14:useLocalDpi xmlns:a14="http://schemas.microsoft.com/office/drawing/2010/main" val="0"/>
              </a:ext>
            </a:extLst>
          </a:blip>
          <a:srcRect/>
          <a:stretch>
            <a:fillRect/>
          </a:stretch>
        </p:blipFill>
        <p:spPr bwMode="auto">
          <a:xfrm>
            <a:off x="8459489" y="219677"/>
            <a:ext cx="1084090" cy="360000"/>
          </a:xfrm>
          <a:prstGeom prst="rect">
            <a:avLst/>
          </a:prstGeom>
          <a:noFill/>
          <a:extLst>
            <a:ext uri="{909E8E84-426E-40DD-AFC4-6F175D3DCCD1}">
              <a14:hiddenFill xmlns:a14="http://schemas.microsoft.com/office/drawing/2010/main">
                <a:solidFill>
                  <a:srgbClr val="FFFFFF"/>
                </a:solidFill>
              </a14:hiddenFill>
            </a:ext>
          </a:extLst>
        </p:spPr>
      </p:pic>
      <p:pic>
        <p:nvPicPr>
          <p:cNvPr id="11" name="Imagen 10">
            <a:extLst>
              <a:ext uri="{FF2B5EF4-FFF2-40B4-BE49-F238E27FC236}">
                <a16:creationId xmlns:a16="http://schemas.microsoft.com/office/drawing/2014/main" id="{13B7D46C-C156-4389-B483-F014164E812E}"/>
              </a:ext>
            </a:extLst>
          </p:cNvPr>
          <p:cNvPicPr>
            <a:picLocks noChangeAspect="1"/>
          </p:cNvPicPr>
          <p:nvPr userDrawn="1"/>
        </p:nvPicPr>
        <p:blipFill>
          <a:blip r:embed="rId10" cstate="print">
            <a:extLst>
              <a:ext uri="{28A0092B-C50C-407E-A947-70E740481C1C}">
                <a14:useLocalDpi xmlns:a14="http://schemas.microsoft.com/office/drawing/2010/main" val="0"/>
              </a:ext>
            </a:extLst>
          </a:blip>
          <a:stretch>
            <a:fillRect/>
          </a:stretch>
        </p:blipFill>
        <p:spPr>
          <a:xfrm>
            <a:off x="362421" y="133906"/>
            <a:ext cx="833691" cy="540000"/>
          </a:xfrm>
          <a:prstGeom prst="rect">
            <a:avLst/>
          </a:prstGeom>
        </p:spPr>
      </p:pic>
      <p:sp>
        <p:nvSpPr>
          <p:cNvPr id="12" name="5 Marcador de número de diapositiva">
            <a:extLst>
              <a:ext uri="{FF2B5EF4-FFF2-40B4-BE49-F238E27FC236}">
                <a16:creationId xmlns:a16="http://schemas.microsoft.com/office/drawing/2014/main" id="{51937922-B780-4E48-8A10-BA5499E901B5}"/>
              </a:ext>
            </a:extLst>
          </p:cNvPr>
          <p:cNvSpPr txBox="1">
            <a:spLocks/>
          </p:cNvSpPr>
          <p:nvPr userDrawn="1"/>
        </p:nvSpPr>
        <p:spPr>
          <a:xfrm>
            <a:off x="2837205" y="6486258"/>
            <a:ext cx="6983338" cy="380288"/>
          </a:xfrm>
          <a:prstGeom prst="rect">
            <a:avLst/>
          </a:prstGeom>
        </p:spPr>
        <p:txBody>
          <a:bodyPr anchor="ctr"/>
          <a:lstStyle>
            <a:defPPr>
              <a:defRPr lang="es-ES"/>
            </a:defPPr>
            <a:lvl1pPr marL="0" algn="l" defTabSz="914400" rtl="0" eaLnBrk="1" latinLnBrk="0" hangingPunct="1">
              <a:defRPr sz="1800" kern="1200">
                <a:solidFill>
                  <a:schemeClr val="tx1"/>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s-ES" sz="1000" b="1" dirty="0">
                <a:solidFill>
                  <a:schemeClr val="bg1"/>
                </a:solidFill>
              </a:rPr>
              <a:t>PLAN ESTRATÉGICO DEL PUERTO DE CARTAGENA 2020-2025 </a:t>
            </a:r>
            <a:r>
              <a:rPr lang="es-ES" sz="1000" dirty="0">
                <a:solidFill>
                  <a:schemeClr val="bg1"/>
                </a:solidFill>
              </a:rPr>
              <a:t>| </a:t>
            </a:r>
            <a:fld id="{08F80499-6227-4B1B-82D9-4CE735AAA710}" type="slidenum">
              <a:rPr lang="es-ES" sz="1000" b="1" smtClean="0">
                <a:solidFill>
                  <a:schemeClr val="bg1"/>
                </a:solidFill>
              </a:rPr>
              <a:pPr algn="r"/>
              <a:t>‹Nº›</a:t>
            </a:fld>
            <a:endParaRPr lang="es-ES" sz="1000" b="1" dirty="0">
              <a:solidFill>
                <a:schemeClr val="bg1"/>
              </a:solidFill>
            </a:endParaRPr>
          </a:p>
        </p:txBody>
      </p:sp>
    </p:spTree>
    <p:extLst>
      <p:ext uri="{BB962C8B-B14F-4D97-AF65-F5344CB8AC3E}">
        <p14:creationId xmlns:p14="http://schemas.microsoft.com/office/powerpoint/2010/main" val="371916300"/>
      </p:ext>
    </p:extLst>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59" r:id="rId6"/>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8" Type="http://schemas.openxmlformats.org/officeDocument/2006/relationships/image" Target="../media/image13.png"/><Relationship Id="rId13" Type="http://schemas.openxmlformats.org/officeDocument/2006/relationships/image" Target="../media/image18.svg"/><Relationship Id="rId3" Type="http://schemas.openxmlformats.org/officeDocument/2006/relationships/image" Target="../media/image8.svg"/><Relationship Id="rId7" Type="http://schemas.openxmlformats.org/officeDocument/2006/relationships/image" Target="../media/image12.svg"/><Relationship Id="rId12" Type="http://schemas.openxmlformats.org/officeDocument/2006/relationships/image" Target="../media/image17.png"/><Relationship Id="rId17" Type="http://schemas.openxmlformats.org/officeDocument/2006/relationships/image" Target="../media/image22.svg"/><Relationship Id="rId2" Type="http://schemas.openxmlformats.org/officeDocument/2006/relationships/image" Target="../media/image7.png"/><Relationship Id="rId16" Type="http://schemas.openxmlformats.org/officeDocument/2006/relationships/image" Target="../media/image21.png"/><Relationship Id="rId1" Type="http://schemas.openxmlformats.org/officeDocument/2006/relationships/slideLayout" Target="../slideLayouts/slideLayout3.xml"/><Relationship Id="rId6" Type="http://schemas.openxmlformats.org/officeDocument/2006/relationships/image" Target="../media/image11.png"/><Relationship Id="rId11" Type="http://schemas.openxmlformats.org/officeDocument/2006/relationships/image" Target="../media/image16.svg"/><Relationship Id="rId5" Type="http://schemas.openxmlformats.org/officeDocument/2006/relationships/image" Target="../media/image10.svg"/><Relationship Id="rId15" Type="http://schemas.openxmlformats.org/officeDocument/2006/relationships/image" Target="../media/image20.svg"/><Relationship Id="rId10" Type="http://schemas.openxmlformats.org/officeDocument/2006/relationships/image" Target="../media/image15.png"/><Relationship Id="rId4" Type="http://schemas.openxmlformats.org/officeDocument/2006/relationships/image" Target="../media/image9.png"/><Relationship Id="rId9" Type="http://schemas.openxmlformats.org/officeDocument/2006/relationships/image" Target="../media/image14.svg"/><Relationship Id="rId14" Type="http://schemas.openxmlformats.org/officeDocument/2006/relationships/image" Target="../media/image19.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2" Type="http://schemas.openxmlformats.org/officeDocument/2006/relationships/image" Target="../media/image23.png"/><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file:///\\dfs1\VOL4\mjose\AREA%20DE%20PLANIFICACION%20Y%20GESTION\DEPARTAMENTO%20DE%20PLANIFICACION\PLAN%20ESTRATEGICO\Priorizaci&#243;n%20Proyectos%20Estrat&#233;gicos_v8.0mj.xlsx#'Plan de Acci&#243;n (2)'!B101" TargetMode="External"/><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image" Target="../media/image24.png"/><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6ECF77B4-DAEF-4C35-BA53-F4F6F6787FE1}"/>
              </a:ext>
            </a:extLst>
          </p:cNvPr>
          <p:cNvSpPr txBox="1"/>
          <p:nvPr/>
        </p:nvSpPr>
        <p:spPr>
          <a:xfrm>
            <a:off x="376361" y="5755781"/>
            <a:ext cx="4576639" cy="722121"/>
          </a:xfrm>
          <a:prstGeom prst="rect">
            <a:avLst/>
          </a:prstGeom>
          <a:noFill/>
          <a:ln>
            <a:noFill/>
          </a:ln>
        </p:spPr>
        <p:txBody>
          <a:bodyPr wrap="square" lIns="91440" tIns="45720" rIns="91440" bIns="45720" rtlCol="0" anchor="ctr">
            <a:spAutoFit/>
          </a:bodyPr>
          <a:lstStyle/>
          <a:p>
            <a:pPr>
              <a:lnSpc>
                <a:spcPct val="150000"/>
              </a:lnSpc>
            </a:pPr>
            <a:r>
              <a:rPr lang="es-ES" sz="1600" b="1" dirty="0">
                <a:solidFill>
                  <a:srgbClr val="1C3555"/>
                </a:solidFill>
                <a:latin typeface="Century Gothic" panose="020B0502020202020204" pitchFamily="34" charset="0"/>
                <a:cs typeface="Times New Roman" panose="02020603050405020304" pitchFamily="18" charset="0"/>
              </a:rPr>
              <a:t>RESUMEN EJECUTIVO</a:t>
            </a:r>
          </a:p>
          <a:p>
            <a:pPr>
              <a:lnSpc>
                <a:spcPct val="150000"/>
              </a:lnSpc>
            </a:pPr>
            <a:r>
              <a:rPr lang="es-ES" sz="1250">
                <a:solidFill>
                  <a:srgbClr val="1C3555"/>
                </a:solidFill>
                <a:latin typeface="Century Gothic"/>
                <a:cs typeface="Times New Roman"/>
              </a:rPr>
              <a:t>Junio 2024</a:t>
            </a:r>
            <a:endParaRPr lang="es-ES" sz="1250" dirty="0">
              <a:solidFill>
                <a:srgbClr val="1C3555"/>
              </a:solidFill>
              <a:latin typeface="Century Gothic" panose="020B0502020202020204" pitchFamily="34" charset="0"/>
              <a:cs typeface="Times New Roman" panose="02020603050405020304" pitchFamily="18" charset="0"/>
            </a:endParaRPr>
          </a:p>
        </p:txBody>
      </p:sp>
      <p:pic>
        <p:nvPicPr>
          <p:cNvPr id="19" name="Imagen 18">
            <a:extLst>
              <a:ext uri="{FF2B5EF4-FFF2-40B4-BE49-F238E27FC236}">
                <a16:creationId xmlns:a16="http://schemas.microsoft.com/office/drawing/2014/main" id="{DAA44784-8478-4372-8128-7F85A48A5E46}"/>
              </a:ext>
            </a:extLst>
          </p:cNvPr>
          <p:cNvPicPr>
            <a:picLocks noChangeAspect="1"/>
          </p:cNvPicPr>
          <p:nvPr/>
        </p:nvPicPr>
        <p:blipFill>
          <a:blip r:embed="rId2"/>
          <a:stretch>
            <a:fillRect/>
          </a:stretch>
        </p:blipFill>
        <p:spPr>
          <a:xfrm>
            <a:off x="2588291" y="2168231"/>
            <a:ext cx="4762992" cy="2696883"/>
          </a:xfrm>
          <a:prstGeom prst="rect">
            <a:avLst/>
          </a:prstGeom>
        </p:spPr>
      </p:pic>
    </p:spTree>
    <p:extLst>
      <p:ext uri="{BB962C8B-B14F-4D97-AF65-F5344CB8AC3E}">
        <p14:creationId xmlns:p14="http://schemas.microsoft.com/office/powerpoint/2010/main" val="128219615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0554925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8 CuadroTexto">
            <a:extLst>
              <a:ext uri="{FF2B5EF4-FFF2-40B4-BE49-F238E27FC236}">
                <a16:creationId xmlns:a16="http://schemas.microsoft.com/office/drawing/2014/main" id="{2F9AB9D5-BEA7-4E9B-9D66-8D7D4D37E6A7}"/>
              </a:ext>
            </a:extLst>
          </p:cNvPr>
          <p:cNvSpPr txBox="1"/>
          <p:nvPr/>
        </p:nvSpPr>
        <p:spPr>
          <a:xfrm>
            <a:off x="376554" y="930437"/>
            <a:ext cx="9048900" cy="307777"/>
          </a:xfrm>
          <a:prstGeom prst="rect">
            <a:avLst/>
          </a:prstGeom>
          <a:noFill/>
          <a:ln>
            <a:noFill/>
          </a:ln>
        </p:spPr>
        <p:txBody>
          <a:bodyPr wrap="square" rtlCol="0">
            <a:spAutoFit/>
          </a:bodyPr>
          <a:lstStyle>
            <a:defPPr>
              <a:defRPr lang="es-ES"/>
            </a:defPPr>
            <a:lvl1pPr>
              <a:defRPr sz="1400" b="1" spc="300">
                <a:solidFill>
                  <a:srgbClr val="2F6AB2"/>
                </a:solidFill>
                <a:latin typeface="Century Gothic" panose="020B0502020202020204" pitchFamily="34" charset="0"/>
              </a:defRPr>
            </a:lvl1pPr>
          </a:lstStyle>
          <a:p>
            <a:r>
              <a:rPr lang="es-ES" dirty="0">
                <a:solidFill>
                  <a:srgbClr val="1C3555"/>
                </a:solidFill>
              </a:rPr>
              <a:t>INTRODUCCIÓN</a:t>
            </a:r>
            <a:endParaRPr lang="en-US" b="0" dirty="0">
              <a:solidFill>
                <a:srgbClr val="1C3555"/>
              </a:solidFill>
            </a:endParaRPr>
          </a:p>
        </p:txBody>
      </p:sp>
      <p:sp>
        <p:nvSpPr>
          <p:cNvPr id="4" name="Rectángulo 3">
            <a:extLst>
              <a:ext uri="{FF2B5EF4-FFF2-40B4-BE49-F238E27FC236}">
                <a16:creationId xmlns:a16="http://schemas.microsoft.com/office/drawing/2014/main" id="{C5C17ED5-3E46-4E92-BD94-F71BE0FBC14E}"/>
              </a:ext>
            </a:extLst>
          </p:cNvPr>
          <p:cNvSpPr/>
          <p:nvPr/>
        </p:nvSpPr>
        <p:spPr>
          <a:xfrm flipH="1">
            <a:off x="-4" y="1405803"/>
            <a:ext cx="9906003" cy="1129217"/>
          </a:xfrm>
          <a:prstGeom prst="rect">
            <a:avLst/>
          </a:prstGeom>
          <a:solidFill>
            <a:srgbClr val="1C355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662" dirty="0"/>
          </a:p>
        </p:txBody>
      </p:sp>
      <p:sp>
        <p:nvSpPr>
          <p:cNvPr id="5" name="28 CuadroTexto">
            <a:extLst>
              <a:ext uri="{FF2B5EF4-FFF2-40B4-BE49-F238E27FC236}">
                <a16:creationId xmlns:a16="http://schemas.microsoft.com/office/drawing/2014/main" id="{C2753AE2-BA53-4E46-948D-1973344533F6}"/>
              </a:ext>
            </a:extLst>
          </p:cNvPr>
          <p:cNvSpPr txBox="1"/>
          <p:nvPr/>
        </p:nvSpPr>
        <p:spPr>
          <a:xfrm>
            <a:off x="78057" y="1497198"/>
            <a:ext cx="9730086" cy="938719"/>
          </a:xfrm>
          <a:prstGeom prst="rect">
            <a:avLst/>
          </a:prstGeom>
          <a:noFill/>
          <a:ln>
            <a:noFill/>
          </a:ln>
        </p:spPr>
        <p:txBody>
          <a:bodyPr wrap="square" rtlCol="0">
            <a:spAutoFit/>
          </a:bodyPr>
          <a:lstStyle/>
          <a:p>
            <a:pPr algn="ctr"/>
            <a:r>
              <a:rPr lang="es-ES" sz="1100" spc="277" dirty="0">
                <a:solidFill>
                  <a:schemeClr val="bg1"/>
                </a:solidFill>
                <a:latin typeface="Arial Nova Light" panose="020B0304020202020204" pitchFamily="34" charset="0"/>
              </a:rPr>
              <a:t>El Plan Estratégico del Puerto de Cartagena 2021-2025 tiene como objetivo general la definición de las líneas de acción y objetivos que permitan </a:t>
            </a:r>
            <a:r>
              <a:rPr lang="es-ES" sz="1100" b="1" spc="277" dirty="0">
                <a:solidFill>
                  <a:schemeClr val="bg1"/>
                </a:solidFill>
                <a:latin typeface="Arial Nova Light" panose="020B0304020202020204" pitchFamily="34" charset="0"/>
              </a:rPr>
              <a:t>desarrollar las correctas políticas portuarias</a:t>
            </a:r>
            <a:r>
              <a:rPr lang="es-ES" sz="1100" spc="277" dirty="0">
                <a:solidFill>
                  <a:schemeClr val="bg1"/>
                </a:solidFill>
                <a:latin typeface="Arial Nova Light" panose="020B0304020202020204" pitchFamily="34" charset="0"/>
              </a:rPr>
              <a:t>, </a:t>
            </a:r>
            <a:r>
              <a:rPr lang="es-ES" sz="1100" b="1" spc="277" dirty="0">
                <a:solidFill>
                  <a:schemeClr val="bg1"/>
                </a:solidFill>
                <a:latin typeface="Arial Nova Light" panose="020B0304020202020204" pitchFamily="34" charset="0"/>
              </a:rPr>
              <a:t>de inversiones</a:t>
            </a:r>
            <a:r>
              <a:rPr lang="es-ES" sz="1100" spc="277" dirty="0">
                <a:solidFill>
                  <a:schemeClr val="bg1"/>
                </a:solidFill>
                <a:latin typeface="Arial Nova Light" panose="020B0304020202020204" pitchFamily="34" charset="0"/>
              </a:rPr>
              <a:t>, </a:t>
            </a:r>
            <a:r>
              <a:rPr lang="es-ES" sz="1100" b="1" spc="277" dirty="0">
                <a:solidFill>
                  <a:schemeClr val="bg1"/>
                </a:solidFill>
                <a:latin typeface="Arial Nova Light" panose="020B0304020202020204" pitchFamily="34" charset="0"/>
              </a:rPr>
              <a:t>comerciales</a:t>
            </a:r>
            <a:r>
              <a:rPr lang="es-ES" sz="1100" spc="277" dirty="0">
                <a:solidFill>
                  <a:schemeClr val="bg1"/>
                </a:solidFill>
                <a:latin typeface="Arial Nova Light" panose="020B0304020202020204" pitchFamily="34" charset="0"/>
              </a:rPr>
              <a:t>, </a:t>
            </a:r>
            <a:r>
              <a:rPr lang="es-ES" sz="1100" b="1" spc="277" dirty="0">
                <a:solidFill>
                  <a:schemeClr val="bg1"/>
                </a:solidFill>
                <a:latin typeface="Arial Nova Light" panose="020B0304020202020204" pitchFamily="34" charset="0"/>
              </a:rPr>
              <a:t>de servicios y de organización </a:t>
            </a:r>
            <a:r>
              <a:rPr lang="es-ES" sz="1100" spc="277" dirty="0">
                <a:solidFill>
                  <a:schemeClr val="bg1"/>
                </a:solidFill>
                <a:latin typeface="Arial Nova Light" panose="020B0304020202020204" pitchFamily="34" charset="0"/>
              </a:rPr>
              <a:t>en los próximos años, estableciendo así las bases para alcanzar </a:t>
            </a:r>
            <a:r>
              <a:rPr lang="es-ES" sz="1100" b="1" spc="277" dirty="0">
                <a:solidFill>
                  <a:schemeClr val="bg1"/>
                </a:solidFill>
                <a:latin typeface="Arial Nova Light" panose="020B0304020202020204" pitchFamily="34" charset="0"/>
              </a:rPr>
              <a:t>ventajas competitivas que favorezcan la obtención de rendimientos comerciales a corto plazo, y la creación de valor en el largo plazo</a:t>
            </a:r>
            <a:r>
              <a:rPr lang="es-ES" sz="1100" spc="277" dirty="0">
                <a:solidFill>
                  <a:schemeClr val="bg1"/>
                </a:solidFill>
                <a:latin typeface="Arial Nova Light" panose="020B0304020202020204" pitchFamily="34" charset="0"/>
              </a:rPr>
              <a:t>. </a:t>
            </a:r>
            <a:endParaRPr lang="en-US" sz="1100" b="1" spc="554" dirty="0">
              <a:solidFill>
                <a:schemeClr val="bg1"/>
              </a:solidFill>
              <a:latin typeface="Arial Nova Light" panose="020B0304020202020204" pitchFamily="34" charset="0"/>
            </a:endParaRPr>
          </a:p>
        </p:txBody>
      </p:sp>
      <p:grpSp>
        <p:nvGrpSpPr>
          <p:cNvPr id="32" name="Grupo 31">
            <a:extLst>
              <a:ext uri="{FF2B5EF4-FFF2-40B4-BE49-F238E27FC236}">
                <a16:creationId xmlns:a16="http://schemas.microsoft.com/office/drawing/2014/main" id="{9D6F07EB-39AE-485D-9D59-C73AD8DA7432}"/>
              </a:ext>
            </a:extLst>
          </p:cNvPr>
          <p:cNvGrpSpPr/>
          <p:nvPr/>
        </p:nvGrpSpPr>
        <p:grpSpPr>
          <a:xfrm>
            <a:off x="404233" y="2666811"/>
            <a:ext cx="2880001" cy="1545329"/>
            <a:chOff x="519733" y="3103287"/>
            <a:chExt cx="2880001" cy="1545329"/>
          </a:xfrm>
        </p:grpSpPr>
        <p:sp>
          <p:nvSpPr>
            <p:cNvPr id="8" name="Rectángulo: esquinas redondeadas 7">
              <a:extLst>
                <a:ext uri="{FF2B5EF4-FFF2-40B4-BE49-F238E27FC236}">
                  <a16:creationId xmlns:a16="http://schemas.microsoft.com/office/drawing/2014/main" id="{6626703D-91A0-458A-AFF7-641D0F17E15D}"/>
                </a:ext>
              </a:extLst>
            </p:cNvPr>
            <p:cNvSpPr/>
            <p:nvPr/>
          </p:nvSpPr>
          <p:spPr>
            <a:xfrm>
              <a:off x="519734" y="3103287"/>
              <a:ext cx="2880000" cy="722021"/>
            </a:xfrm>
            <a:prstGeom prst="roundRect">
              <a:avLst/>
            </a:prstGeom>
            <a:noFill/>
            <a:ln w="12700">
              <a:solidFill>
                <a:srgbClr val="31489F"/>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solidFill>
                  <a:schemeClr val="tx1"/>
                </a:solidFill>
                <a:latin typeface="Arial Nova Light" panose="020B0304020202020204" pitchFamily="34" charset="0"/>
              </a:endParaRPr>
            </a:p>
          </p:txBody>
        </p:sp>
        <p:sp>
          <p:nvSpPr>
            <p:cNvPr id="9" name="CuadroTexto 8">
              <a:extLst>
                <a:ext uri="{FF2B5EF4-FFF2-40B4-BE49-F238E27FC236}">
                  <a16:creationId xmlns:a16="http://schemas.microsoft.com/office/drawing/2014/main" id="{0D4076E9-4AB7-4F6F-8388-6496F2337FFE}"/>
                </a:ext>
              </a:extLst>
            </p:cNvPr>
            <p:cNvSpPr txBox="1"/>
            <p:nvPr/>
          </p:nvSpPr>
          <p:spPr>
            <a:xfrm>
              <a:off x="1132078" y="3221881"/>
              <a:ext cx="2160000" cy="430887"/>
            </a:xfrm>
            <a:prstGeom prst="rect">
              <a:avLst/>
            </a:prstGeom>
            <a:noFill/>
          </p:spPr>
          <p:txBody>
            <a:bodyPr wrap="square" rtlCol="0">
              <a:spAutoFit/>
            </a:bodyPr>
            <a:lstStyle/>
            <a:p>
              <a:pPr algn="ctr"/>
              <a:r>
                <a:rPr lang="es-ES" sz="1100" dirty="0">
                  <a:latin typeface="Arial Nova Light" panose="020B0304020202020204" pitchFamily="34" charset="0"/>
                </a:rPr>
                <a:t>Diseñar una </a:t>
              </a:r>
              <a:r>
                <a:rPr lang="es-ES" sz="1100" b="1" dirty="0">
                  <a:latin typeface="Arial Nova Light" panose="020B0304020202020204" pitchFamily="34" charset="0"/>
                </a:rPr>
                <a:t>estrategia de crecimiento sostenible</a:t>
              </a:r>
              <a:endParaRPr lang="es-ES" sz="1100" dirty="0">
                <a:latin typeface="Arial Nova Light" panose="020B0304020202020204" pitchFamily="34" charset="0"/>
              </a:endParaRPr>
            </a:p>
          </p:txBody>
        </p:sp>
        <p:sp>
          <p:nvSpPr>
            <p:cNvPr id="11" name="Rectángulo: esquinas redondeadas 10">
              <a:extLst>
                <a:ext uri="{FF2B5EF4-FFF2-40B4-BE49-F238E27FC236}">
                  <a16:creationId xmlns:a16="http://schemas.microsoft.com/office/drawing/2014/main" id="{1981EE2F-6CC0-4356-911C-9E50C8446495}"/>
                </a:ext>
              </a:extLst>
            </p:cNvPr>
            <p:cNvSpPr/>
            <p:nvPr/>
          </p:nvSpPr>
          <p:spPr>
            <a:xfrm>
              <a:off x="519734" y="3926595"/>
              <a:ext cx="2880000" cy="722021"/>
            </a:xfrm>
            <a:prstGeom prst="roundRect">
              <a:avLst/>
            </a:prstGeom>
            <a:noFill/>
            <a:ln w="12700">
              <a:solidFill>
                <a:srgbClr val="31489F"/>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solidFill>
                  <a:schemeClr val="tx1"/>
                </a:solidFill>
                <a:latin typeface="Arial Nova Light" panose="020B0304020202020204" pitchFamily="34" charset="0"/>
              </a:endParaRPr>
            </a:p>
          </p:txBody>
        </p:sp>
        <p:grpSp>
          <p:nvGrpSpPr>
            <p:cNvPr id="15" name="Grupo 14">
              <a:extLst>
                <a:ext uri="{FF2B5EF4-FFF2-40B4-BE49-F238E27FC236}">
                  <a16:creationId xmlns:a16="http://schemas.microsoft.com/office/drawing/2014/main" id="{268A80FD-083E-423D-A447-427E7AC3A179}"/>
                </a:ext>
              </a:extLst>
            </p:cNvPr>
            <p:cNvGrpSpPr/>
            <p:nvPr/>
          </p:nvGrpSpPr>
          <p:grpSpPr>
            <a:xfrm>
              <a:off x="519733" y="3989725"/>
              <a:ext cx="832339" cy="585354"/>
              <a:chOff x="11121956" y="-518665"/>
              <a:chExt cx="2363432" cy="1662116"/>
            </a:xfrm>
          </p:grpSpPr>
          <p:pic>
            <p:nvPicPr>
              <p:cNvPr id="16" name="Gráfico 15" descr="Persona confundida">
                <a:extLst>
                  <a:ext uri="{FF2B5EF4-FFF2-40B4-BE49-F238E27FC236}">
                    <a16:creationId xmlns:a16="http://schemas.microsoft.com/office/drawing/2014/main" id="{CCE818AA-DA4D-4FA1-95A4-87114BABC2E2}"/>
                  </a:ext>
                </a:extLst>
              </p:cNvPr>
              <p:cNvPicPr>
                <a:picLocks noChangeAspect="1"/>
              </p:cNvPicPr>
              <p:nvPr/>
            </p:nvPicPr>
            <p:blipFill rotWithShape="1">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b="29703"/>
              <a:stretch/>
            </p:blipFill>
            <p:spPr>
              <a:xfrm>
                <a:off x="11121956" y="-517977"/>
                <a:ext cx="2363432" cy="1661428"/>
              </a:xfrm>
              <a:prstGeom prst="rect">
                <a:avLst/>
              </a:prstGeom>
            </p:spPr>
          </p:pic>
          <p:pic>
            <p:nvPicPr>
              <p:cNvPr id="17" name="Gráfico 16" descr="Euro">
                <a:extLst>
                  <a:ext uri="{FF2B5EF4-FFF2-40B4-BE49-F238E27FC236}">
                    <a16:creationId xmlns:a16="http://schemas.microsoft.com/office/drawing/2014/main" id="{BA422C6A-B334-49BB-9695-0D4A5E7BAC4E}"/>
                  </a:ext>
                </a:extLst>
              </p:cNvPr>
              <p:cNvPicPr>
                <a:picLocks noChangeAspect="1"/>
              </p:cNvPicPr>
              <p:nvPr/>
            </p:nvPicPr>
            <p:blipFill>
              <a:blip r:embed="rId4" cstate="print">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2766462" y="-518665"/>
                <a:ext cx="679002" cy="679002"/>
              </a:xfrm>
              <a:prstGeom prst="rect">
                <a:avLst/>
              </a:prstGeom>
            </p:spPr>
          </p:pic>
          <p:pic>
            <p:nvPicPr>
              <p:cNvPr id="18" name="Gráfico 17" descr="Euro">
                <a:extLst>
                  <a:ext uri="{FF2B5EF4-FFF2-40B4-BE49-F238E27FC236}">
                    <a16:creationId xmlns:a16="http://schemas.microsoft.com/office/drawing/2014/main" id="{B405B494-33A8-4C6F-B514-0545B73C6986}"/>
                  </a:ext>
                </a:extLst>
              </p:cNvPr>
              <p:cNvPicPr>
                <a:picLocks noChangeAspect="1"/>
              </p:cNvPicPr>
              <p:nvPr/>
            </p:nvPicPr>
            <p:blipFill>
              <a:blip r:embed="rId4" cstate="print">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1121956" y="-518665"/>
                <a:ext cx="679002" cy="679002"/>
              </a:xfrm>
              <a:prstGeom prst="rect">
                <a:avLst/>
              </a:prstGeom>
            </p:spPr>
          </p:pic>
        </p:grpSp>
        <p:pic>
          <p:nvPicPr>
            <p:cNvPr id="22" name="Gráfico 21" descr="Gráfico de barras con tendencia ascendente">
              <a:extLst>
                <a:ext uri="{FF2B5EF4-FFF2-40B4-BE49-F238E27FC236}">
                  <a16:creationId xmlns:a16="http://schemas.microsoft.com/office/drawing/2014/main" id="{AA56D0F2-889C-4DE9-ADDA-073EF6B29B16}"/>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567152" y="3119467"/>
              <a:ext cx="693519" cy="693519"/>
            </a:xfrm>
            <a:prstGeom prst="rect">
              <a:avLst/>
            </a:prstGeom>
          </p:spPr>
        </p:pic>
        <p:sp>
          <p:nvSpPr>
            <p:cNvPr id="26" name="CuadroTexto 25">
              <a:extLst>
                <a:ext uri="{FF2B5EF4-FFF2-40B4-BE49-F238E27FC236}">
                  <a16:creationId xmlns:a16="http://schemas.microsoft.com/office/drawing/2014/main" id="{8E8E13AF-A34A-4B28-9B20-76767D286561}"/>
                </a:ext>
              </a:extLst>
            </p:cNvPr>
            <p:cNvSpPr txBox="1"/>
            <p:nvPr/>
          </p:nvSpPr>
          <p:spPr>
            <a:xfrm>
              <a:off x="1287914" y="4071547"/>
              <a:ext cx="2052415" cy="430887"/>
            </a:xfrm>
            <a:prstGeom prst="rect">
              <a:avLst/>
            </a:prstGeom>
            <a:noFill/>
          </p:spPr>
          <p:txBody>
            <a:bodyPr wrap="square" rtlCol="0">
              <a:spAutoFit/>
            </a:bodyPr>
            <a:lstStyle/>
            <a:p>
              <a:pPr algn="ctr"/>
              <a:r>
                <a:rPr lang="es-ES" sz="1100" dirty="0">
                  <a:latin typeface="Arial Nova Light" panose="020B0304020202020204" pitchFamily="34" charset="0"/>
                </a:rPr>
                <a:t>Reexaminar la manera en la que </a:t>
              </a:r>
              <a:r>
                <a:rPr lang="es-ES" sz="1100" b="1" dirty="0">
                  <a:latin typeface="Arial Nova Light" panose="020B0304020202020204" pitchFamily="34" charset="0"/>
                </a:rPr>
                <a:t>generamos valor</a:t>
              </a:r>
            </a:p>
          </p:txBody>
        </p:sp>
      </p:grpSp>
      <p:grpSp>
        <p:nvGrpSpPr>
          <p:cNvPr id="34" name="Grupo 33">
            <a:extLst>
              <a:ext uri="{FF2B5EF4-FFF2-40B4-BE49-F238E27FC236}">
                <a16:creationId xmlns:a16="http://schemas.microsoft.com/office/drawing/2014/main" id="{12E61A01-BCBE-4E43-8C62-FBE9FF06B3A1}"/>
              </a:ext>
            </a:extLst>
          </p:cNvPr>
          <p:cNvGrpSpPr/>
          <p:nvPr/>
        </p:nvGrpSpPr>
        <p:grpSpPr>
          <a:xfrm>
            <a:off x="3515183" y="2666811"/>
            <a:ext cx="2880000" cy="1687113"/>
            <a:chOff x="3630683" y="3103287"/>
            <a:chExt cx="2880000" cy="1687113"/>
          </a:xfrm>
        </p:grpSpPr>
        <p:sp>
          <p:nvSpPr>
            <p:cNvPr id="10" name="Rectángulo: esquinas redondeadas 9">
              <a:extLst>
                <a:ext uri="{FF2B5EF4-FFF2-40B4-BE49-F238E27FC236}">
                  <a16:creationId xmlns:a16="http://schemas.microsoft.com/office/drawing/2014/main" id="{FA7B03F3-2D41-48A3-8CD5-0300EF0E18FC}"/>
                </a:ext>
              </a:extLst>
            </p:cNvPr>
            <p:cNvSpPr/>
            <p:nvPr/>
          </p:nvSpPr>
          <p:spPr>
            <a:xfrm>
              <a:off x="3630683" y="3103287"/>
              <a:ext cx="2880000" cy="722021"/>
            </a:xfrm>
            <a:prstGeom prst="roundRect">
              <a:avLst/>
            </a:prstGeom>
            <a:noFill/>
            <a:ln w="12700">
              <a:solidFill>
                <a:srgbClr val="31489F"/>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solidFill>
                  <a:schemeClr val="tx1"/>
                </a:solidFill>
                <a:latin typeface="Arial Nova Light" panose="020B0304020202020204" pitchFamily="34" charset="0"/>
              </a:endParaRPr>
            </a:p>
          </p:txBody>
        </p:sp>
        <p:sp>
          <p:nvSpPr>
            <p:cNvPr id="13" name="Rectángulo: esquinas redondeadas 12">
              <a:extLst>
                <a:ext uri="{FF2B5EF4-FFF2-40B4-BE49-F238E27FC236}">
                  <a16:creationId xmlns:a16="http://schemas.microsoft.com/office/drawing/2014/main" id="{E397B7AA-2102-41A3-ABB3-AD999F5E2881}"/>
                </a:ext>
              </a:extLst>
            </p:cNvPr>
            <p:cNvSpPr/>
            <p:nvPr/>
          </p:nvSpPr>
          <p:spPr>
            <a:xfrm>
              <a:off x="3630683" y="3929272"/>
              <a:ext cx="2880000" cy="722021"/>
            </a:xfrm>
            <a:prstGeom prst="roundRect">
              <a:avLst/>
            </a:prstGeom>
            <a:noFill/>
            <a:ln w="12700">
              <a:solidFill>
                <a:srgbClr val="31489F"/>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solidFill>
                  <a:schemeClr val="tx1"/>
                </a:solidFill>
                <a:latin typeface="Arial Nova Light" panose="020B0304020202020204" pitchFamily="34" charset="0"/>
              </a:endParaRPr>
            </a:p>
          </p:txBody>
        </p:sp>
        <p:grpSp>
          <p:nvGrpSpPr>
            <p:cNvPr id="19" name="Grupo 18">
              <a:extLst>
                <a:ext uri="{FF2B5EF4-FFF2-40B4-BE49-F238E27FC236}">
                  <a16:creationId xmlns:a16="http://schemas.microsoft.com/office/drawing/2014/main" id="{5FB01C63-68F4-4CD1-8C6B-45E5B5398156}"/>
                </a:ext>
              </a:extLst>
            </p:cNvPr>
            <p:cNvGrpSpPr/>
            <p:nvPr/>
          </p:nvGrpSpPr>
          <p:grpSpPr>
            <a:xfrm>
              <a:off x="3732771" y="3977499"/>
              <a:ext cx="614360" cy="812901"/>
              <a:chOff x="10759230" y="312737"/>
              <a:chExt cx="777380" cy="1028604"/>
            </a:xfrm>
          </p:grpSpPr>
          <p:pic>
            <p:nvPicPr>
              <p:cNvPr id="20" name="Gráfico 19" descr="Mano abierta">
                <a:extLst>
                  <a:ext uri="{FF2B5EF4-FFF2-40B4-BE49-F238E27FC236}">
                    <a16:creationId xmlns:a16="http://schemas.microsoft.com/office/drawing/2014/main" id="{83F87FCB-CCF5-44BC-8548-2AC777DB5B7E}"/>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10759230" y="563961"/>
                <a:ext cx="777380" cy="777380"/>
              </a:xfrm>
              <a:prstGeom prst="rect">
                <a:avLst/>
              </a:prstGeom>
            </p:spPr>
          </p:pic>
          <p:pic>
            <p:nvPicPr>
              <p:cNvPr id="21" name="Gráfico 20" descr="Engranaje único">
                <a:extLst>
                  <a:ext uri="{FF2B5EF4-FFF2-40B4-BE49-F238E27FC236}">
                    <a16:creationId xmlns:a16="http://schemas.microsoft.com/office/drawing/2014/main" id="{598CAF06-BFA2-43E4-929E-1C7F281D70BD}"/>
                  </a:ext>
                </a:extLst>
              </p:cNvPr>
              <p:cNvPicPr>
                <a:picLocks noChangeAspect="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10874628" y="312737"/>
                <a:ext cx="546583" cy="546583"/>
              </a:xfrm>
              <a:prstGeom prst="rect">
                <a:avLst/>
              </a:prstGeom>
            </p:spPr>
          </p:pic>
        </p:grpSp>
        <p:pic>
          <p:nvPicPr>
            <p:cNvPr id="23" name="Gráfico 22" descr="Medalla">
              <a:extLst>
                <a:ext uri="{FF2B5EF4-FFF2-40B4-BE49-F238E27FC236}">
                  <a16:creationId xmlns:a16="http://schemas.microsoft.com/office/drawing/2014/main" id="{E4582CB8-6AC9-4163-86D4-CF2C8B743F89}"/>
                </a:ext>
              </a:extLst>
            </p:cNvPr>
            <p:cNvPicPr>
              <a:picLocks noChangeAspect="1"/>
            </p:cNvPicPr>
            <p:nvPr/>
          </p:nvPicPr>
          <p:blipFill>
            <a:blip r:embed="rId12">
              <a:extLst>
                <a:ext uri="{28A0092B-C50C-407E-A947-70E740481C1C}">
                  <a14:useLocalDpi xmlns:a14="http://schemas.microsoft.com/office/drawing/2010/main" val="0"/>
                </a:ext>
                <a:ext uri="{96DAC541-7B7A-43D3-8B79-37D633B846F1}">
                  <asvg:svgBlip xmlns:asvg="http://schemas.microsoft.com/office/drawing/2016/SVG/main" r:embed="rId13"/>
                </a:ext>
              </a:extLst>
            </a:blip>
            <a:stretch>
              <a:fillRect/>
            </a:stretch>
          </p:blipFill>
          <p:spPr>
            <a:xfrm>
              <a:off x="3685872" y="3103287"/>
              <a:ext cx="694358" cy="694358"/>
            </a:xfrm>
            <a:prstGeom prst="rect">
              <a:avLst/>
            </a:prstGeom>
          </p:spPr>
        </p:pic>
        <p:sp>
          <p:nvSpPr>
            <p:cNvPr id="27" name="CuadroTexto 26">
              <a:extLst>
                <a:ext uri="{FF2B5EF4-FFF2-40B4-BE49-F238E27FC236}">
                  <a16:creationId xmlns:a16="http://schemas.microsoft.com/office/drawing/2014/main" id="{D27EB66D-E10F-4F9C-B475-1F30E7952682}"/>
                </a:ext>
              </a:extLst>
            </p:cNvPr>
            <p:cNvSpPr txBox="1"/>
            <p:nvPr/>
          </p:nvSpPr>
          <p:spPr>
            <a:xfrm>
              <a:off x="4321255" y="4064085"/>
              <a:ext cx="2160000" cy="430887"/>
            </a:xfrm>
            <a:prstGeom prst="rect">
              <a:avLst/>
            </a:prstGeom>
            <a:noFill/>
          </p:spPr>
          <p:txBody>
            <a:bodyPr wrap="square" rtlCol="0">
              <a:spAutoFit/>
            </a:bodyPr>
            <a:lstStyle/>
            <a:p>
              <a:pPr algn="ctr"/>
              <a:r>
                <a:rPr lang="es-ES" sz="1100" dirty="0">
                  <a:latin typeface="Arial Nova Light" panose="020B0304020202020204" pitchFamily="34" charset="0"/>
                </a:rPr>
                <a:t>Fortalecer nuestra </a:t>
              </a:r>
              <a:r>
                <a:rPr lang="es-ES" sz="1100" b="1" dirty="0">
                  <a:latin typeface="Arial Nova Light" panose="020B0304020202020204" pitchFamily="34" charset="0"/>
                </a:rPr>
                <a:t>propuesta de valor en el mercado</a:t>
              </a:r>
            </a:p>
          </p:txBody>
        </p:sp>
        <p:sp>
          <p:nvSpPr>
            <p:cNvPr id="28" name="CuadroTexto 27">
              <a:extLst>
                <a:ext uri="{FF2B5EF4-FFF2-40B4-BE49-F238E27FC236}">
                  <a16:creationId xmlns:a16="http://schemas.microsoft.com/office/drawing/2014/main" id="{9FFAF844-2DC1-4C1F-82F2-FFD966270DFF}"/>
                </a:ext>
              </a:extLst>
            </p:cNvPr>
            <p:cNvSpPr txBox="1"/>
            <p:nvPr/>
          </p:nvSpPr>
          <p:spPr>
            <a:xfrm>
              <a:off x="4273454" y="3221881"/>
              <a:ext cx="2160000" cy="430887"/>
            </a:xfrm>
            <a:prstGeom prst="rect">
              <a:avLst/>
            </a:prstGeom>
            <a:noFill/>
          </p:spPr>
          <p:txBody>
            <a:bodyPr wrap="square" rtlCol="0">
              <a:spAutoFit/>
            </a:bodyPr>
            <a:lstStyle/>
            <a:p>
              <a:pPr algn="ctr"/>
              <a:r>
                <a:rPr lang="es-ES" sz="1100" dirty="0">
                  <a:latin typeface="Arial Nova Light" panose="020B0304020202020204" pitchFamily="34" charset="0"/>
                </a:rPr>
                <a:t>Identificar áreas de </a:t>
              </a:r>
              <a:r>
                <a:rPr lang="es-ES" sz="1100" b="1" dirty="0">
                  <a:latin typeface="Arial Nova Light" panose="020B0304020202020204" pitchFamily="34" charset="0"/>
                </a:rPr>
                <a:t>mejora de los procesos internos</a:t>
              </a:r>
            </a:p>
          </p:txBody>
        </p:sp>
      </p:grpSp>
      <p:grpSp>
        <p:nvGrpSpPr>
          <p:cNvPr id="33" name="Grupo 32">
            <a:extLst>
              <a:ext uri="{FF2B5EF4-FFF2-40B4-BE49-F238E27FC236}">
                <a16:creationId xmlns:a16="http://schemas.microsoft.com/office/drawing/2014/main" id="{EA755B73-6FE3-4487-AF09-AE4FE503270A}"/>
              </a:ext>
            </a:extLst>
          </p:cNvPr>
          <p:cNvGrpSpPr/>
          <p:nvPr/>
        </p:nvGrpSpPr>
        <p:grpSpPr>
          <a:xfrm>
            <a:off x="6626132" y="2668515"/>
            <a:ext cx="2880000" cy="1544888"/>
            <a:chOff x="6741632" y="3104991"/>
            <a:chExt cx="2880000" cy="1544888"/>
          </a:xfrm>
        </p:grpSpPr>
        <p:sp>
          <p:nvSpPr>
            <p:cNvPr id="12" name="Rectángulo: esquinas redondeadas 11">
              <a:extLst>
                <a:ext uri="{FF2B5EF4-FFF2-40B4-BE49-F238E27FC236}">
                  <a16:creationId xmlns:a16="http://schemas.microsoft.com/office/drawing/2014/main" id="{EB8E12C9-BBF5-4D30-BF08-575E2F001BCA}"/>
                </a:ext>
              </a:extLst>
            </p:cNvPr>
            <p:cNvSpPr/>
            <p:nvPr/>
          </p:nvSpPr>
          <p:spPr>
            <a:xfrm>
              <a:off x="6741632" y="3104991"/>
              <a:ext cx="2880000" cy="722021"/>
            </a:xfrm>
            <a:prstGeom prst="roundRect">
              <a:avLst/>
            </a:prstGeom>
            <a:noFill/>
            <a:ln w="12700">
              <a:solidFill>
                <a:srgbClr val="31489F"/>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solidFill>
                  <a:schemeClr val="tx1"/>
                </a:solidFill>
                <a:latin typeface="Arial Nova Light" panose="020B0304020202020204" pitchFamily="34" charset="0"/>
              </a:endParaRPr>
            </a:p>
          </p:txBody>
        </p:sp>
        <p:sp>
          <p:nvSpPr>
            <p:cNvPr id="14" name="Rectángulo: esquinas redondeadas 13">
              <a:extLst>
                <a:ext uri="{FF2B5EF4-FFF2-40B4-BE49-F238E27FC236}">
                  <a16:creationId xmlns:a16="http://schemas.microsoft.com/office/drawing/2014/main" id="{A529B2D7-71C2-4588-A9B8-ED4E2C0BDEF5}"/>
                </a:ext>
              </a:extLst>
            </p:cNvPr>
            <p:cNvSpPr/>
            <p:nvPr/>
          </p:nvSpPr>
          <p:spPr>
            <a:xfrm>
              <a:off x="6741632" y="3927858"/>
              <a:ext cx="2880000" cy="722021"/>
            </a:xfrm>
            <a:prstGeom prst="roundRect">
              <a:avLst/>
            </a:prstGeom>
            <a:noFill/>
            <a:ln w="12700">
              <a:solidFill>
                <a:srgbClr val="31489F"/>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solidFill>
                  <a:schemeClr val="tx1"/>
                </a:solidFill>
                <a:latin typeface="Arial Nova Light" panose="020B0304020202020204" pitchFamily="34" charset="0"/>
              </a:endParaRPr>
            </a:p>
          </p:txBody>
        </p:sp>
        <p:pic>
          <p:nvPicPr>
            <p:cNvPr id="24" name="Gráfico 23" descr="Cabeza con engranajes">
              <a:extLst>
                <a:ext uri="{FF2B5EF4-FFF2-40B4-BE49-F238E27FC236}">
                  <a16:creationId xmlns:a16="http://schemas.microsoft.com/office/drawing/2014/main" id="{FE4EF57C-AEF2-4A1C-8B70-A85D8F6300D9}"/>
                </a:ext>
              </a:extLst>
            </p:cNvPr>
            <p:cNvPicPr>
              <a:picLocks noChangeAspect="1"/>
            </p:cNvPicPr>
            <p:nvPr/>
          </p:nvPicPr>
          <p:blipFill>
            <a:blip r:embed="rId14">
              <a:extLst>
                <a:ext uri="{28A0092B-C50C-407E-A947-70E740481C1C}">
                  <a14:useLocalDpi xmlns:a14="http://schemas.microsoft.com/office/drawing/2010/main" val="0"/>
                </a:ext>
                <a:ext uri="{96DAC541-7B7A-43D3-8B79-37D633B846F1}">
                  <asvg:svgBlip xmlns:asvg="http://schemas.microsoft.com/office/drawing/2016/SVG/main" r:embed="rId15"/>
                </a:ext>
              </a:extLst>
            </a:blip>
            <a:stretch>
              <a:fillRect/>
            </a:stretch>
          </p:blipFill>
          <p:spPr>
            <a:xfrm>
              <a:off x="6872661" y="3126171"/>
              <a:ext cx="686919" cy="686919"/>
            </a:xfrm>
            <a:prstGeom prst="rect">
              <a:avLst/>
            </a:prstGeom>
          </p:spPr>
        </p:pic>
        <p:pic>
          <p:nvPicPr>
            <p:cNvPr id="25" name="Gráfico 24" descr="Conexiones">
              <a:extLst>
                <a:ext uri="{FF2B5EF4-FFF2-40B4-BE49-F238E27FC236}">
                  <a16:creationId xmlns:a16="http://schemas.microsoft.com/office/drawing/2014/main" id="{ED02D044-9B81-43C9-99EC-D52B1DE00F2B}"/>
                </a:ext>
              </a:extLst>
            </p:cNvPr>
            <p:cNvPicPr>
              <a:picLocks noChangeAspect="1"/>
            </p:cNvPicPr>
            <p:nvPr/>
          </p:nvPicPr>
          <p:blipFill>
            <a:blip r:embed="rId16">
              <a:extLst>
                <a:ext uri="{28A0092B-C50C-407E-A947-70E740481C1C}">
                  <a14:useLocalDpi xmlns:a14="http://schemas.microsoft.com/office/drawing/2010/main" val="0"/>
                </a:ext>
                <a:ext uri="{96DAC541-7B7A-43D3-8B79-37D633B846F1}">
                  <asvg:svgBlip xmlns:asvg="http://schemas.microsoft.com/office/drawing/2016/SVG/main" r:embed="rId17"/>
                </a:ext>
              </a:extLst>
            </a:blip>
            <a:stretch>
              <a:fillRect/>
            </a:stretch>
          </p:blipFill>
          <p:spPr>
            <a:xfrm>
              <a:off x="6791987" y="3938861"/>
              <a:ext cx="711018" cy="711018"/>
            </a:xfrm>
            <a:prstGeom prst="rect">
              <a:avLst/>
            </a:prstGeom>
          </p:spPr>
        </p:pic>
        <p:sp>
          <p:nvSpPr>
            <p:cNvPr id="29" name="CuadroTexto 28">
              <a:extLst>
                <a:ext uri="{FF2B5EF4-FFF2-40B4-BE49-F238E27FC236}">
                  <a16:creationId xmlns:a16="http://schemas.microsoft.com/office/drawing/2014/main" id="{C19CB46D-4517-4A7A-8F06-05E452552B24}"/>
                </a:ext>
              </a:extLst>
            </p:cNvPr>
            <p:cNvSpPr txBox="1"/>
            <p:nvPr/>
          </p:nvSpPr>
          <p:spPr>
            <a:xfrm>
              <a:off x="7434604" y="3158355"/>
              <a:ext cx="2160000" cy="430887"/>
            </a:xfrm>
            <a:prstGeom prst="rect">
              <a:avLst/>
            </a:prstGeom>
            <a:noFill/>
          </p:spPr>
          <p:txBody>
            <a:bodyPr wrap="square" rtlCol="0">
              <a:spAutoFit/>
            </a:bodyPr>
            <a:lstStyle/>
            <a:p>
              <a:pPr algn="ctr"/>
              <a:r>
                <a:rPr lang="es-ES" sz="1100" dirty="0">
                  <a:latin typeface="Arial Nova Light" panose="020B0304020202020204" pitchFamily="34" charset="0"/>
                </a:rPr>
                <a:t>Desarrollar nuestras </a:t>
              </a:r>
              <a:r>
                <a:rPr lang="es-ES" sz="1100" b="1" dirty="0">
                  <a:latin typeface="Arial Nova Light" panose="020B0304020202020204" pitchFamily="34" charset="0"/>
                </a:rPr>
                <a:t>capacidades de gestión estratégica</a:t>
              </a:r>
            </a:p>
          </p:txBody>
        </p:sp>
        <p:sp>
          <p:nvSpPr>
            <p:cNvPr id="30" name="CuadroTexto 29">
              <a:extLst>
                <a:ext uri="{FF2B5EF4-FFF2-40B4-BE49-F238E27FC236}">
                  <a16:creationId xmlns:a16="http://schemas.microsoft.com/office/drawing/2014/main" id="{31B3CF6D-5AAE-47FE-9667-8C4A808CAF20}"/>
                </a:ext>
              </a:extLst>
            </p:cNvPr>
            <p:cNvSpPr txBox="1"/>
            <p:nvPr/>
          </p:nvSpPr>
          <p:spPr>
            <a:xfrm>
              <a:off x="7414169" y="4043962"/>
              <a:ext cx="2160000" cy="430887"/>
            </a:xfrm>
            <a:prstGeom prst="rect">
              <a:avLst/>
            </a:prstGeom>
            <a:noFill/>
          </p:spPr>
          <p:txBody>
            <a:bodyPr wrap="square" rtlCol="0">
              <a:spAutoFit/>
            </a:bodyPr>
            <a:lstStyle/>
            <a:p>
              <a:pPr algn="ctr"/>
              <a:r>
                <a:rPr lang="es-ES" sz="1100" b="1" dirty="0">
                  <a:latin typeface="Arial Nova Light" panose="020B0304020202020204" pitchFamily="34" charset="0"/>
                </a:rPr>
                <a:t>Alinear la estructura organizativa actual </a:t>
              </a:r>
              <a:r>
                <a:rPr lang="es-ES" sz="1100" dirty="0">
                  <a:latin typeface="Arial Nova Light" panose="020B0304020202020204" pitchFamily="34" charset="0"/>
                </a:rPr>
                <a:t>para ejecutar la estrategia</a:t>
              </a:r>
              <a:endParaRPr lang="es-ES" sz="1100" b="1" dirty="0">
                <a:latin typeface="Arial Nova Light" panose="020B0304020202020204" pitchFamily="34" charset="0"/>
              </a:endParaRPr>
            </a:p>
          </p:txBody>
        </p:sp>
      </p:grpSp>
      <p:sp>
        <p:nvSpPr>
          <p:cNvPr id="65" name="Rectángulo: esquinas redondeadas 64">
            <a:extLst>
              <a:ext uri="{FF2B5EF4-FFF2-40B4-BE49-F238E27FC236}">
                <a16:creationId xmlns:a16="http://schemas.microsoft.com/office/drawing/2014/main" id="{A3BDBD66-EE3A-4C5F-B2BF-3EBA9ABD32FD}"/>
              </a:ext>
            </a:extLst>
          </p:cNvPr>
          <p:cNvSpPr/>
          <p:nvPr/>
        </p:nvSpPr>
        <p:spPr>
          <a:xfrm>
            <a:off x="307974" y="4480208"/>
            <a:ext cx="9234443" cy="468000"/>
          </a:xfrm>
          <a:prstGeom prst="roundRect">
            <a:avLst>
              <a:gd name="adj" fmla="val 6373"/>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just"/>
            <a:r>
              <a:rPr lang="es-ES" sz="1000" dirty="0">
                <a:solidFill>
                  <a:schemeClr val="tx1"/>
                </a:solidFill>
                <a:latin typeface="Arial Nova Light" panose="020B0304020202020204" pitchFamily="34" charset="0"/>
              </a:rPr>
              <a:t>La metodología de trabajo utilizada ha favorecido tanto la participación de todos los miembros de la Comunidad Portuaria como la consecución de los objetivos perseguidos por la Autoridad Portuaria. Así, el esquema de trabajos seguido ha abarcado los siguientes análisis:</a:t>
            </a:r>
            <a:endParaRPr lang="es-ES" sz="1200" dirty="0">
              <a:solidFill>
                <a:schemeClr val="tx1"/>
              </a:solidFill>
              <a:highlight>
                <a:srgbClr val="FFFF00"/>
              </a:highlight>
              <a:latin typeface="Arial Nova Light" panose="020B0304020202020204" pitchFamily="34" charset="0"/>
            </a:endParaRPr>
          </a:p>
        </p:txBody>
      </p:sp>
      <p:grpSp>
        <p:nvGrpSpPr>
          <p:cNvPr id="2" name="Grupo 1">
            <a:extLst>
              <a:ext uri="{FF2B5EF4-FFF2-40B4-BE49-F238E27FC236}">
                <a16:creationId xmlns:a16="http://schemas.microsoft.com/office/drawing/2014/main" id="{F72F678E-CD82-470B-B6B1-1E72E84CCEE8}"/>
              </a:ext>
            </a:extLst>
          </p:cNvPr>
          <p:cNvGrpSpPr/>
          <p:nvPr/>
        </p:nvGrpSpPr>
        <p:grpSpPr>
          <a:xfrm>
            <a:off x="214084" y="4936874"/>
            <a:ext cx="9500191" cy="1477039"/>
            <a:chOff x="214084" y="4973450"/>
            <a:chExt cx="9500191" cy="1477039"/>
          </a:xfrm>
        </p:grpSpPr>
        <p:grpSp>
          <p:nvGrpSpPr>
            <p:cNvPr id="35" name="Grupo 34">
              <a:extLst>
                <a:ext uri="{FF2B5EF4-FFF2-40B4-BE49-F238E27FC236}">
                  <a16:creationId xmlns:a16="http://schemas.microsoft.com/office/drawing/2014/main" id="{EC5F8B44-E122-4BFB-A1E4-F83B1A3B256A}"/>
                </a:ext>
              </a:extLst>
            </p:cNvPr>
            <p:cNvGrpSpPr/>
            <p:nvPr/>
          </p:nvGrpSpPr>
          <p:grpSpPr>
            <a:xfrm>
              <a:off x="214084" y="5036749"/>
              <a:ext cx="2141117" cy="609713"/>
              <a:chOff x="4709" y="43418"/>
              <a:chExt cx="2141117" cy="609713"/>
            </a:xfrm>
          </p:grpSpPr>
          <p:sp>
            <p:nvSpPr>
              <p:cNvPr id="57" name="Rectángulo: esquinas redondeadas 56">
                <a:extLst>
                  <a:ext uri="{FF2B5EF4-FFF2-40B4-BE49-F238E27FC236}">
                    <a16:creationId xmlns:a16="http://schemas.microsoft.com/office/drawing/2014/main" id="{72694579-1689-4CB2-AEA8-E416CEA703C5}"/>
                  </a:ext>
                </a:extLst>
              </p:cNvPr>
              <p:cNvSpPr/>
              <p:nvPr/>
            </p:nvSpPr>
            <p:spPr>
              <a:xfrm>
                <a:off x="4709" y="43418"/>
                <a:ext cx="2141117" cy="609713"/>
              </a:xfrm>
              <a:prstGeom prst="roundRect">
                <a:avLst>
                  <a:gd name="adj" fmla="val 10000"/>
                </a:avLst>
              </a:prstGeom>
              <a:solidFill>
                <a:srgbClr val="1C3555"/>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a:lstStyle/>
              <a:p>
                <a:endParaRPr lang="es-ES"/>
              </a:p>
            </p:txBody>
          </p:sp>
          <p:sp>
            <p:nvSpPr>
              <p:cNvPr id="58" name="Rectángulo: esquinas redondeadas 4">
                <a:extLst>
                  <a:ext uri="{FF2B5EF4-FFF2-40B4-BE49-F238E27FC236}">
                    <a16:creationId xmlns:a16="http://schemas.microsoft.com/office/drawing/2014/main" id="{FCBB9CDA-A620-4DBB-A306-B75E0B87E72D}"/>
                  </a:ext>
                </a:extLst>
              </p:cNvPr>
              <p:cNvSpPr txBox="1"/>
              <p:nvPr/>
            </p:nvSpPr>
            <p:spPr>
              <a:xfrm>
                <a:off x="4709" y="43418"/>
                <a:ext cx="2141117" cy="406475"/>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71120" tIns="71120" rIns="71120" bIns="38100" numCol="1" spcCol="1270" anchor="t" anchorCtr="0">
                <a:noAutofit/>
              </a:bodyPr>
              <a:lstStyle/>
              <a:p>
                <a:pPr marL="0" lvl="0" indent="0" algn="l" defTabSz="444500">
                  <a:lnSpc>
                    <a:spcPct val="90000"/>
                  </a:lnSpc>
                  <a:spcBef>
                    <a:spcPct val="0"/>
                  </a:spcBef>
                  <a:spcAft>
                    <a:spcPct val="35000"/>
                  </a:spcAft>
                  <a:buNone/>
                </a:pPr>
                <a:r>
                  <a:rPr lang="es-ES" sz="1000" b="1" kern="1200">
                    <a:latin typeface="Century Gothic" panose="020B0502020202020204" pitchFamily="34" charset="0"/>
                  </a:rPr>
                  <a:t>FASE 1. REVISIÓN DEL MARCO ESTRATÉGICO</a:t>
                </a:r>
                <a:endParaRPr lang="es-ES" sz="1000" kern="1200" dirty="0"/>
              </a:p>
            </p:txBody>
          </p:sp>
        </p:grpSp>
        <p:grpSp>
          <p:nvGrpSpPr>
            <p:cNvPr id="36" name="Grupo 35">
              <a:extLst>
                <a:ext uri="{FF2B5EF4-FFF2-40B4-BE49-F238E27FC236}">
                  <a16:creationId xmlns:a16="http://schemas.microsoft.com/office/drawing/2014/main" id="{12417CAE-0172-4E31-8708-3D0413A63F65}"/>
                </a:ext>
              </a:extLst>
            </p:cNvPr>
            <p:cNvGrpSpPr/>
            <p:nvPr/>
          </p:nvGrpSpPr>
          <p:grpSpPr>
            <a:xfrm>
              <a:off x="575625" y="5442489"/>
              <a:ext cx="2259728" cy="1008000"/>
              <a:chOff x="443250" y="429909"/>
              <a:chExt cx="2259728" cy="946687"/>
            </a:xfrm>
          </p:grpSpPr>
          <p:sp>
            <p:nvSpPr>
              <p:cNvPr id="55" name="Rectángulo: esquinas redondeadas 54">
                <a:extLst>
                  <a:ext uri="{FF2B5EF4-FFF2-40B4-BE49-F238E27FC236}">
                    <a16:creationId xmlns:a16="http://schemas.microsoft.com/office/drawing/2014/main" id="{20882E51-0509-4011-8CA8-47E55A62A17F}"/>
                  </a:ext>
                </a:extLst>
              </p:cNvPr>
              <p:cNvSpPr/>
              <p:nvPr/>
            </p:nvSpPr>
            <p:spPr>
              <a:xfrm>
                <a:off x="443250" y="429909"/>
                <a:ext cx="2196000" cy="946687"/>
              </a:xfrm>
              <a:prstGeom prst="roundRect">
                <a:avLst>
                  <a:gd name="adj" fmla="val 10000"/>
                </a:avLst>
              </a:prstGeom>
              <a:ln w="12700">
                <a:solidFill>
                  <a:srgbClr val="31489F"/>
                </a:solidFill>
                <a:prstDash val="sysDash"/>
              </a:ln>
            </p:spPr>
            <p:style>
              <a:lnRef idx="2">
                <a:scrgbClr r="0" g="0" b="0"/>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a:lstStyle/>
              <a:p>
                <a:endParaRPr lang="es-ES"/>
              </a:p>
            </p:txBody>
          </p:sp>
          <p:sp>
            <p:nvSpPr>
              <p:cNvPr id="56" name="Rectángulo: esquinas redondeadas 6">
                <a:extLst>
                  <a:ext uri="{FF2B5EF4-FFF2-40B4-BE49-F238E27FC236}">
                    <a16:creationId xmlns:a16="http://schemas.microsoft.com/office/drawing/2014/main" id="{A9FAB8BA-24CC-48FB-90FA-C61C54849A03}"/>
                  </a:ext>
                </a:extLst>
              </p:cNvPr>
              <p:cNvSpPr txBox="1"/>
              <p:nvPr/>
            </p:nvSpPr>
            <p:spPr>
              <a:xfrm>
                <a:off x="470978" y="457637"/>
                <a:ext cx="2232000" cy="891231"/>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64008" tIns="64008" rIns="64008" bIns="64008" numCol="1" spcCol="1270" anchor="t" anchorCtr="0">
                <a:noAutofit/>
              </a:bodyPr>
              <a:lstStyle/>
              <a:p>
                <a:pPr marL="57150" lvl="1" indent="-57150" algn="l" defTabSz="400050">
                  <a:lnSpc>
                    <a:spcPct val="90000"/>
                  </a:lnSpc>
                  <a:spcBef>
                    <a:spcPct val="0"/>
                  </a:spcBef>
                  <a:spcAft>
                    <a:spcPct val="15000"/>
                  </a:spcAft>
                  <a:buChar char="•"/>
                </a:pPr>
                <a:r>
                  <a:rPr lang="es-ES" sz="900" kern="1200" dirty="0">
                    <a:latin typeface="Arial Nova Light" panose="020B0304020202020204" pitchFamily="34" charset="0"/>
                  </a:rPr>
                  <a:t>Revisión del Marco Estratégico</a:t>
                </a:r>
              </a:p>
              <a:p>
                <a:pPr marL="182563" lvl="2" indent="-90488" algn="l" defTabSz="400050">
                  <a:lnSpc>
                    <a:spcPct val="90000"/>
                  </a:lnSpc>
                  <a:spcBef>
                    <a:spcPct val="0"/>
                  </a:spcBef>
                  <a:spcAft>
                    <a:spcPct val="15000"/>
                  </a:spcAft>
                  <a:buFont typeface="Calibri Light" panose="020F0302020204030204" pitchFamily="34" charset="0"/>
                  <a:buChar char="-"/>
                </a:pPr>
                <a:r>
                  <a:rPr lang="es-ES" sz="900" kern="1200" dirty="0">
                    <a:latin typeface="Arial Nova Light" panose="020B0304020202020204" pitchFamily="34" charset="0"/>
                  </a:rPr>
                  <a:t>Misión, visión y valores</a:t>
                </a:r>
              </a:p>
              <a:p>
                <a:pPr marL="182563" lvl="2" indent="-90488" algn="l" defTabSz="400050">
                  <a:lnSpc>
                    <a:spcPct val="90000"/>
                  </a:lnSpc>
                  <a:spcBef>
                    <a:spcPct val="0"/>
                  </a:spcBef>
                  <a:spcAft>
                    <a:spcPct val="15000"/>
                  </a:spcAft>
                  <a:buFont typeface="Calibri Light" panose="020F0302020204030204" pitchFamily="34" charset="0"/>
                  <a:buChar char="-"/>
                </a:pPr>
                <a:r>
                  <a:rPr lang="es-ES" sz="900" kern="1200" dirty="0">
                    <a:latin typeface="Arial Nova Light" panose="020B0304020202020204" pitchFamily="34" charset="0"/>
                  </a:rPr>
                  <a:t>Agenda de cambio</a:t>
                </a:r>
              </a:p>
              <a:p>
                <a:pPr marL="57150" lvl="1" indent="-57150" algn="l" defTabSz="400050">
                  <a:lnSpc>
                    <a:spcPct val="90000"/>
                  </a:lnSpc>
                  <a:spcBef>
                    <a:spcPct val="0"/>
                  </a:spcBef>
                  <a:spcAft>
                    <a:spcPct val="15000"/>
                  </a:spcAft>
                  <a:buChar char="•"/>
                </a:pPr>
                <a:r>
                  <a:rPr lang="es-ES" sz="900" kern="1200" dirty="0">
                    <a:latin typeface="Arial Nova Light" panose="020B0304020202020204" pitchFamily="34" charset="0"/>
                  </a:rPr>
                  <a:t>Posicionamiento Estratégico Actual</a:t>
                </a:r>
              </a:p>
            </p:txBody>
          </p:sp>
        </p:grpSp>
        <p:grpSp>
          <p:nvGrpSpPr>
            <p:cNvPr id="37" name="Grupo 36">
              <a:extLst>
                <a:ext uri="{FF2B5EF4-FFF2-40B4-BE49-F238E27FC236}">
                  <a16:creationId xmlns:a16="http://schemas.microsoft.com/office/drawing/2014/main" id="{2DBB9BAC-F4CC-4313-BE21-9CB965265D0B}"/>
                </a:ext>
              </a:extLst>
            </p:cNvPr>
            <p:cNvGrpSpPr/>
            <p:nvPr/>
          </p:nvGrpSpPr>
          <p:grpSpPr>
            <a:xfrm>
              <a:off x="2679787" y="4973450"/>
              <a:ext cx="688121" cy="533076"/>
              <a:chOff x="2470412" y="-19881"/>
              <a:chExt cx="688121" cy="533076"/>
            </a:xfrm>
          </p:grpSpPr>
          <p:sp>
            <p:nvSpPr>
              <p:cNvPr id="53" name="Flecha: a la derecha 52">
                <a:extLst>
                  <a:ext uri="{FF2B5EF4-FFF2-40B4-BE49-F238E27FC236}">
                    <a16:creationId xmlns:a16="http://schemas.microsoft.com/office/drawing/2014/main" id="{07C9D759-4D39-4464-A03A-CCA377004462}"/>
                  </a:ext>
                </a:extLst>
              </p:cNvPr>
              <p:cNvSpPr/>
              <p:nvPr/>
            </p:nvSpPr>
            <p:spPr>
              <a:xfrm>
                <a:off x="2470412" y="-19881"/>
                <a:ext cx="688121" cy="533076"/>
              </a:xfrm>
              <a:prstGeom prst="rightArrow">
                <a:avLst>
                  <a:gd name="adj1" fmla="val 60000"/>
                  <a:gd name="adj2" fmla="val 50000"/>
                </a:avLst>
              </a:prstGeom>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txBody>
              <a:bodyPr/>
              <a:lstStyle/>
              <a:p>
                <a:endParaRPr lang="es-ES"/>
              </a:p>
            </p:txBody>
          </p:sp>
          <p:sp>
            <p:nvSpPr>
              <p:cNvPr id="54" name="Flecha: a la derecha 8">
                <a:extLst>
                  <a:ext uri="{FF2B5EF4-FFF2-40B4-BE49-F238E27FC236}">
                    <a16:creationId xmlns:a16="http://schemas.microsoft.com/office/drawing/2014/main" id="{FF132B9C-EF1D-4CE5-9EFC-AC2F16CAE0F9}"/>
                  </a:ext>
                </a:extLst>
              </p:cNvPr>
              <p:cNvSpPr txBox="1"/>
              <p:nvPr/>
            </p:nvSpPr>
            <p:spPr>
              <a:xfrm>
                <a:off x="2470412" y="86734"/>
                <a:ext cx="528198" cy="319846"/>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0" tIns="0" rIns="0" bIns="0" numCol="1" spcCol="1270" anchor="ctr" anchorCtr="0">
                <a:noAutofit/>
              </a:bodyPr>
              <a:lstStyle/>
              <a:p>
                <a:pPr marL="0" lvl="0" indent="0" algn="ctr" defTabSz="266700">
                  <a:lnSpc>
                    <a:spcPct val="90000"/>
                  </a:lnSpc>
                  <a:spcBef>
                    <a:spcPct val="0"/>
                  </a:spcBef>
                  <a:spcAft>
                    <a:spcPct val="35000"/>
                  </a:spcAft>
                  <a:buNone/>
                </a:pPr>
                <a:endParaRPr lang="es-ES" sz="600" kern="1200"/>
              </a:p>
            </p:txBody>
          </p:sp>
        </p:grpSp>
        <p:grpSp>
          <p:nvGrpSpPr>
            <p:cNvPr id="38" name="Grupo 37">
              <a:extLst>
                <a:ext uri="{FF2B5EF4-FFF2-40B4-BE49-F238E27FC236}">
                  <a16:creationId xmlns:a16="http://schemas.microsoft.com/office/drawing/2014/main" id="{1C5D0361-600A-4657-9DC9-41FE62DF7CA3}"/>
                </a:ext>
              </a:extLst>
            </p:cNvPr>
            <p:cNvGrpSpPr/>
            <p:nvPr/>
          </p:nvGrpSpPr>
          <p:grpSpPr>
            <a:xfrm>
              <a:off x="3653544" y="5036749"/>
              <a:ext cx="2141117" cy="609713"/>
              <a:chOff x="3444169" y="43418"/>
              <a:chExt cx="2141117" cy="609713"/>
            </a:xfrm>
          </p:grpSpPr>
          <p:sp>
            <p:nvSpPr>
              <p:cNvPr id="51" name="Rectángulo: esquinas redondeadas 50">
                <a:extLst>
                  <a:ext uri="{FF2B5EF4-FFF2-40B4-BE49-F238E27FC236}">
                    <a16:creationId xmlns:a16="http://schemas.microsoft.com/office/drawing/2014/main" id="{F355531E-8B63-486F-81D1-89BB295F0520}"/>
                  </a:ext>
                </a:extLst>
              </p:cNvPr>
              <p:cNvSpPr/>
              <p:nvPr/>
            </p:nvSpPr>
            <p:spPr>
              <a:xfrm>
                <a:off x="3444169" y="43418"/>
                <a:ext cx="2141117" cy="609713"/>
              </a:xfrm>
              <a:prstGeom prst="roundRect">
                <a:avLst>
                  <a:gd name="adj" fmla="val 10000"/>
                </a:avLst>
              </a:prstGeom>
              <a:solidFill>
                <a:srgbClr val="1C3555"/>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a:lstStyle/>
              <a:p>
                <a:endParaRPr lang="es-ES"/>
              </a:p>
            </p:txBody>
          </p:sp>
          <p:sp>
            <p:nvSpPr>
              <p:cNvPr id="52" name="Rectángulo: esquinas redondeadas 10">
                <a:extLst>
                  <a:ext uri="{FF2B5EF4-FFF2-40B4-BE49-F238E27FC236}">
                    <a16:creationId xmlns:a16="http://schemas.microsoft.com/office/drawing/2014/main" id="{D2D3250E-C653-47D5-8B65-859117E37435}"/>
                  </a:ext>
                </a:extLst>
              </p:cNvPr>
              <p:cNvSpPr txBox="1"/>
              <p:nvPr/>
            </p:nvSpPr>
            <p:spPr>
              <a:xfrm>
                <a:off x="3444169" y="43418"/>
                <a:ext cx="2141117" cy="406475"/>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71120" tIns="71120" rIns="71120" bIns="38100" numCol="1" spcCol="1270" anchor="t" anchorCtr="0">
                <a:noAutofit/>
              </a:bodyPr>
              <a:lstStyle/>
              <a:p>
                <a:pPr marL="0" lvl="0" indent="0" algn="l" defTabSz="444500">
                  <a:lnSpc>
                    <a:spcPct val="90000"/>
                  </a:lnSpc>
                  <a:spcBef>
                    <a:spcPct val="0"/>
                  </a:spcBef>
                  <a:spcAft>
                    <a:spcPct val="35000"/>
                  </a:spcAft>
                  <a:buNone/>
                </a:pPr>
                <a:r>
                  <a:rPr lang="es-ES" sz="1000" b="1" kern="1200" dirty="0">
                    <a:latin typeface="Century Gothic" panose="020B0502020202020204" pitchFamily="34" charset="0"/>
                  </a:rPr>
                  <a:t>FASE 2. ANÁLISIS Y DIAGNÓSTICO</a:t>
                </a:r>
              </a:p>
            </p:txBody>
          </p:sp>
        </p:grpSp>
        <p:grpSp>
          <p:nvGrpSpPr>
            <p:cNvPr id="39" name="Grupo 38">
              <a:extLst>
                <a:ext uri="{FF2B5EF4-FFF2-40B4-BE49-F238E27FC236}">
                  <a16:creationId xmlns:a16="http://schemas.microsoft.com/office/drawing/2014/main" id="{7BFE2CF2-1D22-4CA5-B931-8D9A87E6B4C8}"/>
                </a:ext>
              </a:extLst>
            </p:cNvPr>
            <p:cNvGrpSpPr/>
            <p:nvPr/>
          </p:nvGrpSpPr>
          <p:grpSpPr>
            <a:xfrm>
              <a:off x="4015086" y="5442489"/>
              <a:ext cx="2259728" cy="1008000"/>
              <a:chOff x="3882711" y="429909"/>
              <a:chExt cx="2259728" cy="946687"/>
            </a:xfrm>
          </p:grpSpPr>
          <p:sp>
            <p:nvSpPr>
              <p:cNvPr id="49" name="Rectángulo: esquinas redondeadas 48">
                <a:extLst>
                  <a:ext uri="{FF2B5EF4-FFF2-40B4-BE49-F238E27FC236}">
                    <a16:creationId xmlns:a16="http://schemas.microsoft.com/office/drawing/2014/main" id="{E319608B-57B2-4384-90E1-18983D519A2B}"/>
                  </a:ext>
                </a:extLst>
              </p:cNvPr>
              <p:cNvSpPr/>
              <p:nvPr/>
            </p:nvSpPr>
            <p:spPr>
              <a:xfrm>
                <a:off x="3882711" y="429909"/>
                <a:ext cx="2196000" cy="946687"/>
              </a:xfrm>
              <a:prstGeom prst="roundRect">
                <a:avLst>
                  <a:gd name="adj" fmla="val 10000"/>
                </a:avLst>
              </a:prstGeom>
              <a:ln w="12700">
                <a:solidFill>
                  <a:srgbClr val="31489F"/>
                </a:solidFill>
                <a:prstDash val="sysDash"/>
              </a:ln>
            </p:spPr>
            <p:style>
              <a:lnRef idx="2">
                <a:scrgbClr r="0" g="0" b="0"/>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a:lstStyle/>
              <a:p>
                <a:endParaRPr lang="es-ES"/>
              </a:p>
            </p:txBody>
          </p:sp>
          <p:sp>
            <p:nvSpPr>
              <p:cNvPr id="50" name="Rectángulo: esquinas redondeadas 12">
                <a:extLst>
                  <a:ext uri="{FF2B5EF4-FFF2-40B4-BE49-F238E27FC236}">
                    <a16:creationId xmlns:a16="http://schemas.microsoft.com/office/drawing/2014/main" id="{A66386A6-E3DC-453E-B5AC-81C1469D581C}"/>
                  </a:ext>
                </a:extLst>
              </p:cNvPr>
              <p:cNvSpPr txBox="1"/>
              <p:nvPr/>
            </p:nvSpPr>
            <p:spPr>
              <a:xfrm>
                <a:off x="3910439" y="457637"/>
                <a:ext cx="2232000" cy="891231"/>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56896" tIns="56896" rIns="56896" bIns="56896" numCol="1" spcCol="1270" anchor="t" anchorCtr="0">
                <a:noAutofit/>
              </a:bodyPr>
              <a:lstStyle/>
              <a:p>
                <a:pPr marL="57150" lvl="1" indent="-57150" algn="l" defTabSz="355600">
                  <a:lnSpc>
                    <a:spcPct val="90000"/>
                  </a:lnSpc>
                  <a:spcBef>
                    <a:spcPct val="0"/>
                  </a:spcBef>
                  <a:spcAft>
                    <a:spcPct val="15000"/>
                  </a:spcAft>
                  <a:buChar char="•"/>
                </a:pPr>
                <a:r>
                  <a:rPr lang="es-ES" sz="900" kern="1200" dirty="0">
                    <a:latin typeface="Arial Nova Light" panose="020B0304020202020204" pitchFamily="34" charset="0"/>
                  </a:rPr>
                  <a:t>Estudio de Mercado: Hinterland y Foreland.</a:t>
                </a:r>
              </a:p>
              <a:p>
                <a:pPr marL="57150" lvl="1" indent="-57150" algn="l" defTabSz="355600">
                  <a:lnSpc>
                    <a:spcPct val="90000"/>
                  </a:lnSpc>
                  <a:spcBef>
                    <a:spcPct val="0"/>
                  </a:spcBef>
                  <a:spcAft>
                    <a:spcPct val="15000"/>
                  </a:spcAft>
                  <a:buChar char="•"/>
                </a:pPr>
                <a:r>
                  <a:rPr lang="es-ES" sz="900" kern="1200" dirty="0">
                    <a:latin typeface="Arial Nova Light" panose="020B0304020202020204" pitchFamily="34" charset="0"/>
                  </a:rPr>
                  <a:t>Benchmarking con puertos competidores</a:t>
                </a:r>
              </a:p>
              <a:p>
                <a:pPr marL="57150" lvl="1" indent="-57150" algn="l" defTabSz="355600">
                  <a:lnSpc>
                    <a:spcPct val="90000"/>
                  </a:lnSpc>
                  <a:spcBef>
                    <a:spcPct val="0"/>
                  </a:spcBef>
                  <a:spcAft>
                    <a:spcPct val="15000"/>
                  </a:spcAft>
                  <a:buChar char="•"/>
                </a:pPr>
                <a:r>
                  <a:rPr lang="es-ES" sz="900" kern="1200" dirty="0">
                    <a:latin typeface="Arial Nova Light" panose="020B0304020202020204" pitchFamily="34" charset="0"/>
                  </a:rPr>
                  <a:t>Entrevistas a la Comunidad Portuaria</a:t>
                </a:r>
              </a:p>
              <a:p>
                <a:pPr marL="57150" lvl="1" indent="-57150" algn="l" defTabSz="355600">
                  <a:lnSpc>
                    <a:spcPct val="90000"/>
                  </a:lnSpc>
                  <a:spcBef>
                    <a:spcPct val="0"/>
                  </a:spcBef>
                  <a:spcAft>
                    <a:spcPct val="15000"/>
                  </a:spcAft>
                  <a:buChar char="•"/>
                </a:pPr>
                <a:r>
                  <a:rPr lang="es-ES" sz="900" kern="1200" dirty="0">
                    <a:latin typeface="Arial Nova Light" panose="020B0304020202020204" pitchFamily="34" charset="0"/>
                  </a:rPr>
                  <a:t>Análisis Interno y Análisis Externo</a:t>
                </a:r>
              </a:p>
              <a:p>
                <a:pPr marL="57150" lvl="1" indent="-57150" algn="l" defTabSz="355600">
                  <a:lnSpc>
                    <a:spcPct val="90000"/>
                  </a:lnSpc>
                  <a:spcBef>
                    <a:spcPct val="0"/>
                  </a:spcBef>
                  <a:spcAft>
                    <a:spcPct val="15000"/>
                  </a:spcAft>
                  <a:buChar char="•"/>
                </a:pPr>
                <a:r>
                  <a:rPr lang="es-ES" sz="900" kern="1200" dirty="0">
                    <a:latin typeface="Arial Nova Light" panose="020B0304020202020204" pitchFamily="34" charset="0"/>
                  </a:rPr>
                  <a:t>Análisis DAFO y Análisis CAME</a:t>
                </a:r>
              </a:p>
            </p:txBody>
          </p:sp>
        </p:grpSp>
        <p:grpSp>
          <p:nvGrpSpPr>
            <p:cNvPr id="40" name="Grupo 39">
              <a:extLst>
                <a:ext uri="{FF2B5EF4-FFF2-40B4-BE49-F238E27FC236}">
                  <a16:creationId xmlns:a16="http://schemas.microsoft.com/office/drawing/2014/main" id="{34B1F4DC-7D4A-4ADB-97A1-FAC765EA0666}"/>
                </a:ext>
              </a:extLst>
            </p:cNvPr>
            <p:cNvGrpSpPr/>
            <p:nvPr/>
          </p:nvGrpSpPr>
          <p:grpSpPr>
            <a:xfrm>
              <a:off x="6119248" y="4973450"/>
              <a:ext cx="688121" cy="533076"/>
              <a:chOff x="5909873" y="-19881"/>
              <a:chExt cx="688121" cy="533076"/>
            </a:xfrm>
          </p:grpSpPr>
          <p:sp>
            <p:nvSpPr>
              <p:cNvPr id="47" name="Flecha: a la derecha 46">
                <a:extLst>
                  <a:ext uri="{FF2B5EF4-FFF2-40B4-BE49-F238E27FC236}">
                    <a16:creationId xmlns:a16="http://schemas.microsoft.com/office/drawing/2014/main" id="{C5DF5164-F349-4020-B125-C498F1FFCEE3}"/>
                  </a:ext>
                </a:extLst>
              </p:cNvPr>
              <p:cNvSpPr/>
              <p:nvPr/>
            </p:nvSpPr>
            <p:spPr>
              <a:xfrm>
                <a:off x="5909873" y="-19881"/>
                <a:ext cx="688121" cy="533076"/>
              </a:xfrm>
              <a:prstGeom prst="rightArrow">
                <a:avLst>
                  <a:gd name="adj1" fmla="val 60000"/>
                  <a:gd name="adj2" fmla="val 50000"/>
                </a:avLst>
              </a:prstGeom>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txBody>
              <a:bodyPr/>
              <a:lstStyle/>
              <a:p>
                <a:endParaRPr lang="es-ES"/>
              </a:p>
            </p:txBody>
          </p:sp>
          <p:sp>
            <p:nvSpPr>
              <p:cNvPr id="48" name="Flecha: a la derecha 14">
                <a:extLst>
                  <a:ext uri="{FF2B5EF4-FFF2-40B4-BE49-F238E27FC236}">
                    <a16:creationId xmlns:a16="http://schemas.microsoft.com/office/drawing/2014/main" id="{7DF9A805-2EF2-4025-B116-E103B9D3BD84}"/>
                  </a:ext>
                </a:extLst>
              </p:cNvPr>
              <p:cNvSpPr txBox="1"/>
              <p:nvPr/>
            </p:nvSpPr>
            <p:spPr>
              <a:xfrm>
                <a:off x="5909873" y="86734"/>
                <a:ext cx="528198" cy="319846"/>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0" tIns="0" rIns="0" bIns="0" numCol="1" spcCol="1270" anchor="ctr" anchorCtr="0">
                <a:noAutofit/>
              </a:bodyPr>
              <a:lstStyle/>
              <a:p>
                <a:pPr marL="0" lvl="0" indent="0" algn="ctr" defTabSz="266700">
                  <a:lnSpc>
                    <a:spcPct val="90000"/>
                  </a:lnSpc>
                  <a:spcBef>
                    <a:spcPct val="0"/>
                  </a:spcBef>
                  <a:spcAft>
                    <a:spcPct val="35000"/>
                  </a:spcAft>
                  <a:buNone/>
                </a:pPr>
                <a:endParaRPr lang="es-ES" sz="600" kern="1200"/>
              </a:p>
            </p:txBody>
          </p:sp>
        </p:grpSp>
        <p:grpSp>
          <p:nvGrpSpPr>
            <p:cNvPr id="41" name="Grupo 40">
              <a:extLst>
                <a:ext uri="{FF2B5EF4-FFF2-40B4-BE49-F238E27FC236}">
                  <a16:creationId xmlns:a16="http://schemas.microsoft.com/office/drawing/2014/main" id="{469471BF-9102-4F91-BC80-0D007EF4E7DD}"/>
                </a:ext>
              </a:extLst>
            </p:cNvPr>
            <p:cNvGrpSpPr/>
            <p:nvPr/>
          </p:nvGrpSpPr>
          <p:grpSpPr>
            <a:xfrm>
              <a:off x="7093005" y="5036749"/>
              <a:ext cx="2141117" cy="609713"/>
              <a:chOff x="6883630" y="43418"/>
              <a:chExt cx="2141117" cy="609713"/>
            </a:xfrm>
          </p:grpSpPr>
          <p:sp>
            <p:nvSpPr>
              <p:cNvPr id="45" name="Rectángulo: esquinas redondeadas 44">
                <a:extLst>
                  <a:ext uri="{FF2B5EF4-FFF2-40B4-BE49-F238E27FC236}">
                    <a16:creationId xmlns:a16="http://schemas.microsoft.com/office/drawing/2014/main" id="{C693F8CC-D8BB-4B1D-8844-D84E1FA784E5}"/>
                  </a:ext>
                </a:extLst>
              </p:cNvPr>
              <p:cNvSpPr/>
              <p:nvPr/>
            </p:nvSpPr>
            <p:spPr>
              <a:xfrm>
                <a:off x="6883630" y="43418"/>
                <a:ext cx="2141117" cy="609713"/>
              </a:xfrm>
              <a:prstGeom prst="roundRect">
                <a:avLst>
                  <a:gd name="adj" fmla="val 10000"/>
                </a:avLst>
              </a:prstGeom>
              <a:solidFill>
                <a:srgbClr val="1C3555"/>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a:lstStyle/>
              <a:p>
                <a:endParaRPr lang="es-ES"/>
              </a:p>
            </p:txBody>
          </p:sp>
          <p:sp>
            <p:nvSpPr>
              <p:cNvPr id="46" name="Rectángulo: esquinas redondeadas 16">
                <a:extLst>
                  <a:ext uri="{FF2B5EF4-FFF2-40B4-BE49-F238E27FC236}">
                    <a16:creationId xmlns:a16="http://schemas.microsoft.com/office/drawing/2014/main" id="{80BB0E5B-2B5F-4518-8B07-94E062B22D8A}"/>
                  </a:ext>
                </a:extLst>
              </p:cNvPr>
              <p:cNvSpPr txBox="1"/>
              <p:nvPr/>
            </p:nvSpPr>
            <p:spPr>
              <a:xfrm>
                <a:off x="6883630" y="43418"/>
                <a:ext cx="2141117" cy="406475"/>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71120" tIns="71120" rIns="71120" bIns="38100" numCol="1" spcCol="1270" anchor="t" anchorCtr="0">
                <a:noAutofit/>
              </a:bodyPr>
              <a:lstStyle/>
              <a:p>
                <a:pPr marL="0" lvl="0" indent="0" algn="l" defTabSz="444500">
                  <a:lnSpc>
                    <a:spcPct val="90000"/>
                  </a:lnSpc>
                  <a:spcBef>
                    <a:spcPct val="0"/>
                  </a:spcBef>
                  <a:spcAft>
                    <a:spcPct val="35000"/>
                  </a:spcAft>
                  <a:buNone/>
                </a:pPr>
                <a:r>
                  <a:rPr lang="es-ES" sz="1000" b="1" kern="1200" dirty="0">
                    <a:latin typeface="Century Gothic" panose="020B0502020202020204" pitchFamily="34" charset="0"/>
                  </a:rPr>
                  <a:t>FASE 3. DEFINICIÓN E IMPLANTACIÓN DEL PLAN</a:t>
                </a:r>
              </a:p>
            </p:txBody>
          </p:sp>
        </p:grpSp>
        <p:grpSp>
          <p:nvGrpSpPr>
            <p:cNvPr id="42" name="Grupo 41">
              <a:extLst>
                <a:ext uri="{FF2B5EF4-FFF2-40B4-BE49-F238E27FC236}">
                  <a16:creationId xmlns:a16="http://schemas.microsoft.com/office/drawing/2014/main" id="{18F1B471-71AC-4284-887A-E8461E3C6D61}"/>
                </a:ext>
              </a:extLst>
            </p:cNvPr>
            <p:cNvGrpSpPr/>
            <p:nvPr/>
          </p:nvGrpSpPr>
          <p:grpSpPr>
            <a:xfrm>
              <a:off x="7454547" y="5442489"/>
              <a:ext cx="2259728" cy="1008000"/>
              <a:chOff x="7322172" y="429909"/>
              <a:chExt cx="2259728" cy="946687"/>
            </a:xfrm>
          </p:grpSpPr>
          <p:sp>
            <p:nvSpPr>
              <p:cNvPr id="43" name="Rectángulo: esquinas redondeadas 42">
                <a:extLst>
                  <a:ext uri="{FF2B5EF4-FFF2-40B4-BE49-F238E27FC236}">
                    <a16:creationId xmlns:a16="http://schemas.microsoft.com/office/drawing/2014/main" id="{6A9096FA-C4DE-4EE3-A7B7-6B9FCADC12FD}"/>
                  </a:ext>
                </a:extLst>
              </p:cNvPr>
              <p:cNvSpPr/>
              <p:nvPr/>
            </p:nvSpPr>
            <p:spPr>
              <a:xfrm>
                <a:off x="7322172" y="429909"/>
                <a:ext cx="2196000" cy="946687"/>
              </a:xfrm>
              <a:prstGeom prst="roundRect">
                <a:avLst>
                  <a:gd name="adj" fmla="val 10000"/>
                </a:avLst>
              </a:prstGeom>
              <a:ln w="12700">
                <a:solidFill>
                  <a:srgbClr val="31489F"/>
                </a:solidFill>
                <a:prstDash val="sysDash"/>
              </a:ln>
            </p:spPr>
            <p:style>
              <a:lnRef idx="2">
                <a:scrgbClr r="0" g="0" b="0"/>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a:lstStyle/>
              <a:p>
                <a:endParaRPr lang="es-ES"/>
              </a:p>
            </p:txBody>
          </p:sp>
          <p:sp>
            <p:nvSpPr>
              <p:cNvPr id="44" name="Rectángulo: esquinas redondeadas 18">
                <a:extLst>
                  <a:ext uri="{FF2B5EF4-FFF2-40B4-BE49-F238E27FC236}">
                    <a16:creationId xmlns:a16="http://schemas.microsoft.com/office/drawing/2014/main" id="{6E92EF08-6499-429E-B988-D4C5EF755B88}"/>
                  </a:ext>
                </a:extLst>
              </p:cNvPr>
              <p:cNvSpPr txBox="1"/>
              <p:nvPr/>
            </p:nvSpPr>
            <p:spPr>
              <a:xfrm>
                <a:off x="7349900" y="457637"/>
                <a:ext cx="2232000" cy="891231"/>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56896" tIns="56896" rIns="56896" bIns="56896" numCol="1" spcCol="1270" anchor="t" anchorCtr="0">
                <a:noAutofit/>
              </a:bodyPr>
              <a:lstStyle/>
              <a:p>
                <a:pPr marL="57150" lvl="1" indent="-57150" algn="l" defTabSz="355600">
                  <a:lnSpc>
                    <a:spcPct val="90000"/>
                  </a:lnSpc>
                  <a:spcBef>
                    <a:spcPct val="0"/>
                  </a:spcBef>
                  <a:spcAft>
                    <a:spcPct val="15000"/>
                  </a:spcAft>
                  <a:buChar char="•"/>
                </a:pPr>
                <a:r>
                  <a:rPr lang="es-ES" sz="900" kern="1200" dirty="0">
                    <a:latin typeface="Arial Nova Light" panose="020B0304020202020204" pitchFamily="34" charset="0"/>
                  </a:rPr>
                  <a:t>Metas y Líneas Estratégicas</a:t>
                </a:r>
              </a:p>
              <a:p>
                <a:pPr marL="57150" lvl="1" indent="-57150" algn="l" defTabSz="355600">
                  <a:lnSpc>
                    <a:spcPct val="90000"/>
                  </a:lnSpc>
                  <a:spcBef>
                    <a:spcPct val="0"/>
                  </a:spcBef>
                  <a:spcAft>
                    <a:spcPct val="15000"/>
                  </a:spcAft>
                  <a:buChar char="•"/>
                </a:pPr>
                <a:r>
                  <a:rPr lang="es-ES" sz="900" kern="1200" dirty="0">
                    <a:latin typeface="Arial Nova Light" panose="020B0304020202020204" pitchFamily="34" charset="0"/>
                  </a:rPr>
                  <a:t>Mapa Estratégico </a:t>
                </a:r>
                <a:r>
                  <a:rPr lang="es-ES" sz="900" dirty="0">
                    <a:latin typeface="Arial Nova Light" panose="020B0304020202020204" pitchFamily="34" charset="0"/>
                  </a:rPr>
                  <a:t>e indicadores</a:t>
                </a:r>
                <a:endParaRPr lang="es-ES" sz="900" kern="1200" dirty="0">
                  <a:latin typeface="Arial Nova Light" panose="020B0304020202020204" pitchFamily="34" charset="0"/>
                </a:endParaRPr>
              </a:p>
              <a:p>
                <a:pPr marL="57150" lvl="1" indent="-57150" algn="l" defTabSz="355600">
                  <a:lnSpc>
                    <a:spcPct val="90000"/>
                  </a:lnSpc>
                  <a:spcBef>
                    <a:spcPct val="0"/>
                  </a:spcBef>
                  <a:spcAft>
                    <a:spcPct val="15000"/>
                  </a:spcAft>
                  <a:buChar char="•"/>
                </a:pPr>
                <a:r>
                  <a:rPr lang="es-ES" sz="900" kern="1200" dirty="0">
                    <a:latin typeface="Arial Nova Light" panose="020B0304020202020204" pitchFamily="34" charset="0"/>
                  </a:rPr>
                  <a:t>Objetivos Operativos y Plan de Acción</a:t>
                </a:r>
              </a:p>
              <a:p>
                <a:pPr marL="57150" lvl="1" indent="-57150" algn="l" defTabSz="355600">
                  <a:lnSpc>
                    <a:spcPct val="90000"/>
                  </a:lnSpc>
                  <a:spcBef>
                    <a:spcPct val="0"/>
                  </a:spcBef>
                  <a:spcAft>
                    <a:spcPct val="15000"/>
                  </a:spcAft>
                  <a:buChar char="•"/>
                </a:pPr>
                <a:r>
                  <a:rPr lang="es-ES" sz="900" kern="1200" dirty="0">
                    <a:latin typeface="Arial Nova Light" panose="020B0304020202020204" pitchFamily="34" charset="0"/>
                  </a:rPr>
                  <a:t>Propuesta de Migración</a:t>
                </a:r>
              </a:p>
              <a:p>
                <a:pPr marL="57150" lvl="1" indent="-57150" algn="l" defTabSz="355600">
                  <a:lnSpc>
                    <a:spcPct val="90000"/>
                  </a:lnSpc>
                  <a:spcBef>
                    <a:spcPct val="0"/>
                  </a:spcBef>
                  <a:spcAft>
                    <a:spcPct val="15000"/>
                  </a:spcAft>
                  <a:buChar char="•"/>
                </a:pPr>
                <a:r>
                  <a:rPr lang="es-ES" sz="900" kern="1200" dirty="0">
                    <a:latin typeface="Arial Nova Light" panose="020B0304020202020204" pitchFamily="34" charset="0"/>
                  </a:rPr>
                  <a:t>Plan de Comunicación</a:t>
                </a:r>
              </a:p>
              <a:p>
                <a:pPr marL="57150" lvl="1" indent="-57150" algn="l" defTabSz="355600">
                  <a:lnSpc>
                    <a:spcPct val="90000"/>
                  </a:lnSpc>
                  <a:spcBef>
                    <a:spcPct val="0"/>
                  </a:spcBef>
                  <a:spcAft>
                    <a:spcPct val="15000"/>
                  </a:spcAft>
                  <a:buChar char="•"/>
                </a:pPr>
                <a:r>
                  <a:rPr lang="es-ES" sz="900" kern="1200" dirty="0">
                    <a:latin typeface="Arial Nova Light" panose="020B0304020202020204" pitchFamily="34" charset="0"/>
                  </a:rPr>
                  <a:t>Planificación de la implantación</a:t>
                </a:r>
              </a:p>
            </p:txBody>
          </p:sp>
        </p:grpSp>
      </p:grpSp>
    </p:spTree>
    <p:extLst>
      <p:ext uri="{BB962C8B-B14F-4D97-AF65-F5344CB8AC3E}">
        <p14:creationId xmlns:p14="http://schemas.microsoft.com/office/powerpoint/2010/main" val="1619431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utoShape 4" descr="EQT"/>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s-ES" dirty="0"/>
          </a:p>
        </p:txBody>
      </p:sp>
      <p:sp>
        <p:nvSpPr>
          <p:cNvPr id="9" name="AutoShape 8" descr="EQT"/>
          <p:cNvSpPr>
            <a:spLocks noChangeAspect="1" noChangeArrowheads="1"/>
          </p:cNvSpPr>
          <p:nvPr/>
        </p:nvSpPr>
        <p:spPr bwMode="auto">
          <a:xfrm>
            <a:off x="612775" y="312737"/>
            <a:ext cx="304800" cy="304801"/>
          </a:xfrm>
          <a:prstGeom prst="rect">
            <a:avLst/>
          </a:prstGeom>
          <a:noFill/>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s-ES" dirty="0"/>
          </a:p>
        </p:txBody>
      </p:sp>
      <p:sp>
        <p:nvSpPr>
          <p:cNvPr id="16" name="28 CuadroTexto">
            <a:extLst>
              <a:ext uri="{FF2B5EF4-FFF2-40B4-BE49-F238E27FC236}">
                <a16:creationId xmlns:a16="http://schemas.microsoft.com/office/drawing/2014/main" id="{8CD46451-36FC-4C60-A9C6-D0FEC702ABF1}"/>
              </a:ext>
            </a:extLst>
          </p:cNvPr>
          <p:cNvSpPr txBox="1"/>
          <p:nvPr/>
        </p:nvSpPr>
        <p:spPr>
          <a:xfrm>
            <a:off x="376554" y="930437"/>
            <a:ext cx="9048900" cy="307777"/>
          </a:xfrm>
          <a:prstGeom prst="rect">
            <a:avLst/>
          </a:prstGeom>
          <a:noFill/>
          <a:ln>
            <a:noFill/>
          </a:ln>
        </p:spPr>
        <p:txBody>
          <a:bodyPr wrap="square" rtlCol="0">
            <a:spAutoFit/>
          </a:bodyPr>
          <a:lstStyle>
            <a:defPPr>
              <a:defRPr lang="es-ES"/>
            </a:defPPr>
            <a:lvl1pPr>
              <a:defRPr sz="1400" b="1" spc="300">
                <a:solidFill>
                  <a:srgbClr val="2F6AB2"/>
                </a:solidFill>
                <a:latin typeface="Century Gothic" panose="020B0502020202020204" pitchFamily="34" charset="0"/>
              </a:defRPr>
            </a:lvl1pPr>
          </a:lstStyle>
          <a:p>
            <a:r>
              <a:rPr lang="es-ES" dirty="0">
                <a:solidFill>
                  <a:srgbClr val="1C3555"/>
                </a:solidFill>
              </a:rPr>
              <a:t>MISIÓN, VISIÓN Y VALORES</a:t>
            </a:r>
            <a:endParaRPr lang="en-US" b="0" dirty="0">
              <a:solidFill>
                <a:srgbClr val="1C3555"/>
              </a:solidFill>
            </a:endParaRPr>
          </a:p>
        </p:txBody>
      </p:sp>
      <p:grpSp>
        <p:nvGrpSpPr>
          <p:cNvPr id="6" name="Grupo 5">
            <a:extLst>
              <a:ext uri="{FF2B5EF4-FFF2-40B4-BE49-F238E27FC236}">
                <a16:creationId xmlns:a16="http://schemas.microsoft.com/office/drawing/2014/main" id="{83AF1C22-240F-4C96-A4F0-D35395A37F5A}"/>
              </a:ext>
            </a:extLst>
          </p:cNvPr>
          <p:cNvGrpSpPr>
            <a:grpSpLocks noChangeAspect="1"/>
          </p:cNvGrpSpPr>
          <p:nvPr/>
        </p:nvGrpSpPr>
        <p:grpSpPr>
          <a:xfrm rot="10800000">
            <a:off x="3684740" y="1999648"/>
            <a:ext cx="3804600" cy="4027789"/>
            <a:chOff x="2968898" y="1328505"/>
            <a:chExt cx="3968204" cy="4200990"/>
          </a:xfrm>
        </p:grpSpPr>
        <p:grpSp>
          <p:nvGrpSpPr>
            <p:cNvPr id="12" name="Grupo 11">
              <a:extLst>
                <a:ext uri="{FF2B5EF4-FFF2-40B4-BE49-F238E27FC236}">
                  <a16:creationId xmlns:a16="http://schemas.microsoft.com/office/drawing/2014/main" id="{69C240C5-00B6-4BD0-80A8-5195B4361745}"/>
                </a:ext>
              </a:extLst>
            </p:cNvPr>
            <p:cNvGrpSpPr/>
            <p:nvPr/>
          </p:nvGrpSpPr>
          <p:grpSpPr>
            <a:xfrm>
              <a:off x="4444089" y="3182978"/>
              <a:ext cx="2075931" cy="2075931"/>
              <a:chOff x="2205920" y="1698489"/>
              <a:chExt cx="2075931" cy="2075931"/>
            </a:xfrm>
          </p:grpSpPr>
          <p:sp>
            <p:nvSpPr>
              <p:cNvPr id="24" name="Forma 23">
                <a:extLst>
                  <a:ext uri="{FF2B5EF4-FFF2-40B4-BE49-F238E27FC236}">
                    <a16:creationId xmlns:a16="http://schemas.microsoft.com/office/drawing/2014/main" id="{8D59D687-F39A-477E-8DFC-F5BFE9A637EF}"/>
                  </a:ext>
                </a:extLst>
              </p:cNvPr>
              <p:cNvSpPr/>
              <p:nvPr/>
            </p:nvSpPr>
            <p:spPr>
              <a:xfrm>
                <a:off x="2205920" y="1698489"/>
                <a:ext cx="2075931" cy="2075931"/>
              </a:xfrm>
              <a:prstGeom prst="gear9">
                <a:avLst/>
              </a:prstGeom>
              <a:solidFill>
                <a:srgbClr val="1C3555"/>
              </a:solidFill>
            </p:spPr>
            <p:style>
              <a:lnRef idx="2">
                <a:schemeClr val="lt1">
                  <a:hueOff val="0"/>
                  <a:satOff val="0"/>
                  <a:lumOff val="0"/>
                  <a:alphaOff val="0"/>
                </a:schemeClr>
              </a:lnRef>
              <a:fillRef idx="1">
                <a:schemeClr val="accent1">
                  <a:shade val="50000"/>
                  <a:hueOff val="0"/>
                  <a:satOff val="0"/>
                  <a:lumOff val="0"/>
                  <a:alphaOff val="0"/>
                </a:schemeClr>
              </a:fillRef>
              <a:effectRef idx="0">
                <a:schemeClr val="accent1">
                  <a:shade val="50000"/>
                  <a:hueOff val="0"/>
                  <a:satOff val="0"/>
                  <a:lumOff val="0"/>
                  <a:alphaOff val="0"/>
                </a:schemeClr>
              </a:effectRef>
              <a:fontRef idx="minor">
                <a:schemeClr val="lt1"/>
              </a:fontRef>
            </p:style>
            <p:txBody>
              <a:bodyPr/>
              <a:lstStyle/>
              <a:p>
                <a:endParaRPr lang="es-ES"/>
              </a:p>
            </p:txBody>
          </p:sp>
          <p:sp>
            <p:nvSpPr>
              <p:cNvPr id="25" name="Forma 4">
                <a:extLst>
                  <a:ext uri="{FF2B5EF4-FFF2-40B4-BE49-F238E27FC236}">
                    <a16:creationId xmlns:a16="http://schemas.microsoft.com/office/drawing/2014/main" id="{3C39CF31-88BF-4998-B2CE-1A5FF4904E5C}"/>
                  </a:ext>
                </a:extLst>
              </p:cNvPr>
              <p:cNvSpPr txBox="1"/>
              <p:nvPr/>
            </p:nvSpPr>
            <p:spPr>
              <a:xfrm rot="10800000">
                <a:off x="2623274" y="2184766"/>
                <a:ext cx="1241223" cy="1067071"/>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3970" tIns="13970" rIns="13970" bIns="13970" numCol="1" spcCol="1270" anchor="ctr" anchorCtr="0">
                <a:noAutofit/>
              </a:bodyPr>
              <a:lstStyle/>
              <a:p>
                <a:pPr marL="0" lvl="0" indent="0" algn="ctr" defTabSz="488950">
                  <a:lnSpc>
                    <a:spcPct val="90000"/>
                  </a:lnSpc>
                  <a:spcBef>
                    <a:spcPct val="0"/>
                  </a:spcBef>
                  <a:spcAft>
                    <a:spcPct val="35000"/>
                  </a:spcAft>
                  <a:buNone/>
                </a:pPr>
                <a:r>
                  <a:rPr lang="es-ES" sz="1100" b="1" kern="1200" dirty="0">
                    <a:latin typeface="Arial Nova Light" panose="020B0304020202020204" pitchFamily="34" charset="0"/>
                  </a:rPr>
                  <a:t>MISIÓN</a:t>
                </a:r>
              </a:p>
            </p:txBody>
          </p:sp>
        </p:grpSp>
        <p:grpSp>
          <p:nvGrpSpPr>
            <p:cNvPr id="13" name="Grupo 12">
              <a:extLst>
                <a:ext uri="{FF2B5EF4-FFF2-40B4-BE49-F238E27FC236}">
                  <a16:creationId xmlns:a16="http://schemas.microsoft.com/office/drawing/2014/main" id="{E90AE8A3-4DC6-448C-BE8D-DBAF4C3A587E}"/>
                </a:ext>
              </a:extLst>
            </p:cNvPr>
            <p:cNvGrpSpPr/>
            <p:nvPr/>
          </p:nvGrpSpPr>
          <p:grpSpPr>
            <a:xfrm>
              <a:off x="3236275" y="2692303"/>
              <a:ext cx="1509768" cy="1509768"/>
              <a:chOff x="998106" y="1207814"/>
              <a:chExt cx="1509768" cy="1509768"/>
            </a:xfrm>
          </p:grpSpPr>
          <p:sp>
            <p:nvSpPr>
              <p:cNvPr id="22" name="Forma 21">
                <a:extLst>
                  <a:ext uri="{FF2B5EF4-FFF2-40B4-BE49-F238E27FC236}">
                    <a16:creationId xmlns:a16="http://schemas.microsoft.com/office/drawing/2014/main" id="{7D4DFC98-9F88-4BA3-B21C-657ACCD1F63B}"/>
                  </a:ext>
                </a:extLst>
              </p:cNvPr>
              <p:cNvSpPr/>
              <p:nvPr/>
            </p:nvSpPr>
            <p:spPr>
              <a:xfrm>
                <a:off x="998106" y="1207814"/>
                <a:ext cx="1509768" cy="1509768"/>
              </a:xfrm>
              <a:prstGeom prst="gear6">
                <a:avLst/>
              </a:prstGeom>
              <a:solidFill>
                <a:srgbClr val="31489F"/>
              </a:solidFill>
            </p:spPr>
            <p:style>
              <a:lnRef idx="2">
                <a:schemeClr val="lt1">
                  <a:hueOff val="0"/>
                  <a:satOff val="0"/>
                  <a:lumOff val="0"/>
                  <a:alphaOff val="0"/>
                </a:schemeClr>
              </a:lnRef>
              <a:fillRef idx="1">
                <a:schemeClr val="accent1">
                  <a:shade val="50000"/>
                  <a:hueOff val="171460"/>
                  <a:satOff val="-2219"/>
                  <a:lumOff val="27693"/>
                  <a:alphaOff val="0"/>
                </a:schemeClr>
              </a:fillRef>
              <a:effectRef idx="0">
                <a:schemeClr val="accent1">
                  <a:shade val="50000"/>
                  <a:hueOff val="171460"/>
                  <a:satOff val="-2219"/>
                  <a:lumOff val="27693"/>
                  <a:alphaOff val="0"/>
                </a:schemeClr>
              </a:effectRef>
              <a:fontRef idx="minor">
                <a:schemeClr val="lt1"/>
              </a:fontRef>
            </p:style>
            <p:txBody>
              <a:bodyPr/>
              <a:lstStyle/>
              <a:p>
                <a:endParaRPr lang="es-ES"/>
              </a:p>
            </p:txBody>
          </p:sp>
          <p:sp>
            <p:nvSpPr>
              <p:cNvPr id="23" name="Forma 6">
                <a:extLst>
                  <a:ext uri="{FF2B5EF4-FFF2-40B4-BE49-F238E27FC236}">
                    <a16:creationId xmlns:a16="http://schemas.microsoft.com/office/drawing/2014/main" id="{0763DA89-6AE5-4514-86B6-FDBCA207BD46}"/>
                  </a:ext>
                </a:extLst>
              </p:cNvPr>
              <p:cNvSpPr txBox="1"/>
              <p:nvPr/>
            </p:nvSpPr>
            <p:spPr>
              <a:xfrm rot="10800000">
                <a:off x="1378195" y="1590200"/>
                <a:ext cx="749590" cy="744996"/>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3970" tIns="13970" rIns="13970" bIns="13970" numCol="1" spcCol="1270" anchor="ctr" anchorCtr="0">
                <a:noAutofit/>
              </a:bodyPr>
              <a:lstStyle/>
              <a:p>
                <a:pPr marL="0" lvl="0" indent="0" algn="ctr" defTabSz="488950">
                  <a:lnSpc>
                    <a:spcPct val="90000"/>
                  </a:lnSpc>
                  <a:spcBef>
                    <a:spcPct val="0"/>
                  </a:spcBef>
                  <a:spcAft>
                    <a:spcPct val="35000"/>
                  </a:spcAft>
                  <a:buNone/>
                </a:pPr>
                <a:r>
                  <a:rPr lang="es-ES" sz="1100" b="1" kern="1200" dirty="0">
                    <a:latin typeface="Arial Nova Light" panose="020B0304020202020204" pitchFamily="34" charset="0"/>
                  </a:rPr>
                  <a:t>VISIÓN</a:t>
                </a:r>
              </a:p>
            </p:txBody>
          </p:sp>
        </p:grpSp>
        <p:grpSp>
          <p:nvGrpSpPr>
            <p:cNvPr id="15" name="Grupo 14">
              <a:extLst>
                <a:ext uri="{FF2B5EF4-FFF2-40B4-BE49-F238E27FC236}">
                  <a16:creationId xmlns:a16="http://schemas.microsoft.com/office/drawing/2014/main" id="{027FD349-3125-45E1-8A01-90416F4458B5}"/>
                </a:ext>
              </a:extLst>
            </p:cNvPr>
            <p:cNvGrpSpPr/>
            <p:nvPr/>
          </p:nvGrpSpPr>
          <p:grpSpPr>
            <a:xfrm>
              <a:off x="4081899" y="1650717"/>
              <a:ext cx="1479264" cy="1479264"/>
              <a:chOff x="1843730" y="166228"/>
              <a:chExt cx="1479264" cy="1479264"/>
            </a:xfrm>
          </p:grpSpPr>
          <p:sp>
            <p:nvSpPr>
              <p:cNvPr id="20" name="Forma 19">
                <a:extLst>
                  <a:ext uri="{FF2B5EF4-FFF2-40B4-BE49-F238E27FC236}">
                    <a16:creationId xmlns:a16="http://schemas.microsoft.com/office/drawing/2014/main" id="{29D7182C-868D-4FFF-B39A-EA5DEA85DB64}"/>
                  </a:ext>
                </a:extLst>
              </p:cNvPr>
              <p:cNvSpPr/>
              <p:nvPr/>
            </p:nvSpPr>
            <p:spPr>
              <a:xfrm rot="20700000">
                <a:off x="1843730" y="166228"/>
                <a:ext cx="1479264" cy="1479264"/>
              </a:xfrm>
              <a:prstGeom prst="gear6">
                <a:avLst/>
              </a:prstGeom>
              <a:solidFill>
                <a:srgbClr val="8CCFD8"/>
              </a:solidFill>
            </p:spPr>
            <p:style>
              <a:lnRef idx="2">
                <a:schemeClr val="lt1">
                  <a:hueOff val="0"/>
                  <a:satOff val="0"/>
                  <a:lumOff val="0"/>
                  <a:alphaOff val="0"/>
                </a:schemeClr>
              </a:lnRef>
              <a:fillRef idx="1">
                <a:schemeClr val="accent1">
                  <a:shade val="50000"/>
                  <a:hueOff val="171460"/>
                  <a:satOff val="-2219"/>
                  <a:lumOff val="27693"/>
                  <a:alphaOff val="0"/>
                </a:schemeClr>
              </a:fillRef>
              <a:effectRef idx="0">
                <a:schemeClr val="accent1">
                  <a:shade val="50000"/>
                  <a:hueOff val="171460"/>
                  <a:satOff val="-2219"/>
                  <a:lumOff val="27693"/>
                  <a:alphaOff val="0"/>
                </a:schemeClr>
              </a:effectRef>
              <a:fontRef idx="minor">
                <a:schemeClr val="lt1"/>
              </a:fontRef>
            </p:style>
            <p:txBody>
              <a:bodyPr/>
              <a:lstStyle/>
              <a:p>
                <a:endParaRPr lang="es-ES"/>
              </a:p>
            </p:txBody>
          </p:sp>
          <p:sp>
            <p:nvSpPr>
              <p:cNvPr id="21" name="Forma 8">
                <a:extLst>
                  <a:ext uri="{FF2B5EF4-FFF2-40B4-BE49-F238E27FC236}">
                    <a16:creationId xmlns:a16="http://schemas.microsoft.com/office/drawing/2014/main" id="{0F8851E7-DCD7-451E-836A-A7E0A7423F2F}"/>
                  </a:ext>
                </a:extLst>
              </p:cNvPr>
              <p:cNvSpPr txBox="1"/>
              <p:nvPr/>
            </p:nvSpPr>
            <p:spPr>
              <a:xfrm rot="10800000">
                <a:off x="2168176" y="490674"/>
                <a:ext cx="830372" cy="830372"/>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3970" tIns="13970" rIns="13970" bIns="13970" numCol="1" spcCol="1270" anchor="ctr" anchorCtr="0">
                <a:noAutofit/>
              </a:bodyPr>
              <a:lstStyle/>
              <a:p>
                <a:pPr marL="0" lvl="0" indent="0" algn="ctr" defTabSz="488950">
                  <a:lnSpc>
                    <a:spcPct val="90000"/>
                  </a:lnSpc>
                  <a:spcBef>
                    <a:spcPct val="0"/>
                  </a:spcBef>
                  <a:spcAft>
                    <a:spcPct val="35000"/>
                  </a:spcAft>
                  <a:buNone/>
                </a:pPr>
                <a:r>
                  <a:rPr lang="es-ES" sz="1100" b="1" kern="1200" dirty="0">
                    <a:latin typeface="Arial Nova Light" panose="020B0304020202020204" pitchFamily="34" charset="0"/>
                  </a:rPr>
                  <a:t>VALORES</a:t>
                </a:r>
              </a:p>
            </p:txBody>
          </p:sp>
        </p:grpSp>
        <p:sp>
          <p:nvSpPr>
            <p:cNvPr id="17" name="Flecha: circular 16">
              <a:extLst>
                <a:ext uri="{FF2B5EF4-FFF2-40B4-BE49-F238E27FC236}">
                  <a16:creationId xmlns:a16="http://schemas.microsoft.com/office/drawing/2014/main" id="{EDD18201-1B04-4B53-A336-32E76355E544}"/>
                </a:ext>
              </a:extLst>
            </p:cNvPr>
            <p:cNvSpPr/>
            <p:nvPr/>
          </p:nvSpPr>
          <p:spPr>
            <a:xfrm>
              <a:off x="4279911" y="2872304"/>
              <a:ext cx="2657191" cy="2657191"/>
            </a:xfrm>
            <a:prstGeom prst="circularArrow">
              <a:avLst>
                <a:gd name="adj1" fmla="val 4687"/>
                <a:gd name="adj2" fmla="val 299029"/>
                <a:gd name="adj3" fmla="val 2505383"/>
                <a:gd name="adj4" fmla="val 15884702"/>
                <a:gd name="adj5" fmla="val 5469"/>
              </a:avLst>
            </a:prstGeom>
            <a:solidFill>
              <a:srgbClr val="1C3555"/>
            </a:solidFill>
          </p:spPr>
          <p:style>
            <a:lnRef idx="0">
              <a:schemeClr val="accent1">
                <a:shade val="90000"/>
                <a:hueOff val="0"/>
                <a:satOff val="0"/>
                <a:lumOff val="0"/>
                <a:alphaOff val="0"/>
              </a:schemeClr>
            </a:lnRef>
            <a:fillRef idx="1">
              <a:schemeClr val="accent1">
                <a:shade val="90000"/>
                <a:hueOff val="0"/>
                <a:satOff val="0"/>
                <a:lumOff val="0"/>
                <a:alphaOff val="0"/>
              </a:schemeClr>
            </a:fillRef>
            <a:effectRef idx="0">
              <a:schemeClr val="accent1">
                <a:shade val="90000"/>
                <a:hueOff val="0"/>
                <a:satOff val="0"/>
                <a:lumOff val="0"/>
                <a:alphaOff val="0"/>
              </a:schemeClr>
            </a:effectRef>
            <a:fontRef idx="minor">
              <a:schemeClr val="lt1"/>
            </a:fontRef>
          </p:style>
          <p:txBody>
            <a:bodyPr/>
            <a:lstStyle/>
            <a:p>
              <a:endParaRPr lang="es-ES"/>
            </a:p>
          </p:txBody>
        </p:sp>
        <p:sp>
          <p:nvSpPr>
            <p:cNvPr id="18" name="Forma 17">
              <a:extLst>
                <a:ext uri="{FF2B5EF4-FFF2-40B4-BE49-F238E27FC236}">
                  <a16:creationId xmlns:a16="http://schemas.microsoft.com/office/drawing/2014/main" id="{B9A1BE66-462E-498B-8A4C-F6C0F427CF19}"/>
                </a:ext>
              </a:extLst>
            </p:cNvPr>
            <p:cNvSpPr/>
            <p:nvPr/>
          </p:nvSpPr>
          <p:spPr>
            <a:xfrm>
              <a:off x="2968898" y="2360050"/>
              <a:ext cx="1930615" cy="1930615"/>
            </a:xfrm>
            <a:prstGeom prst="leftCircularArrow">
              <a:avLst>
                <a:gd name="adj1" fmla="val 6452"/>
                <a:gd name="adj2" fmla="val 429999"/>
                <a:gd name="adj3" fmla="val 10489124"/>
                <a:gd name="adj4" fmla="val 14837806"/>
                <a:gd name="adj5" fmla="val 7527"/>
              </a:avLst>
            </a:prstGeom>
            <a:solidFill>
              <a:srgbClr val="1C3555"/>
            </a:solidFill>
          </p:spPr>
          <p:style>
            <a:lnRef idx="0">
              <a:schemeClr val="accent1">
                <a:shade val="90000"/>
                <a:hueOff val="176982"/>
                <a:satOff val="-4097"/>
                <a:lumOff val="20731"/>
                <a:alphaOff val="0"/>
              </a:schemeClr>
            </a:lnRef>
            <a:fillRef idx="1">
              <a:schemeClr val="accent1">
                <a:shade val="90000"/>
                <a:hueOff val="176982"/>
                <a:satOff val="-4097"/>
                <a:lumOff val="20731"/>
                <a:alphaOff val="0"/>
              </a:schemeClr>
            </a:fillRef>
            <a:effectRef idx="0">
              <a:schemeClr val="accent1">
                <a:shade val="90000"/>
                <a:hueOff val="176982"/>
                <a:satOff val="-4097"/>
                <a:lumOff val="20731"/>
                <a:alphaOff val="0"/>
              </a:schemeClr>
            </a:effectRef>
            <a:fontRef idx="minor">
              <a:schemeClr val="lt1"/>
            </a:fontRef>
          </p:style>
          <p:txBody>
            <a:bodyPr/>
            <a:lstStyle/>
            <a:p>
              <a:endParaRPr lang="es-ES"/>
            </a:p>
          </p:txBody>
        </p:sp>
        <p:sp>
          <p:nvSpPr>
            <p:cNvPr id="19" name="Flecha: circular 18">
              <a:extLst>
                <a:ext uri="{FF2B5EF4-FFF2-40B4-BE49-F238E27FC236}">
                  <a16:creationId xmlns:a16="http://schemas.microsoft.com/office/drawing/2014/main" id="{7BDA59EC-C039-48EA-BDEB-FDDDFCEBC10C}"/>
                </a:ext>
              </a:extLst>
            </p:cNvPr>
            <p:cNvSpPr/>
            <p:nvPr/>
          </p:nvSpPr>
          <p:spPr>
            <a:xfrm>
              <a:off x="3739730" y="1328505"/>
              <a:ext cx="2081592" cy="2081592"/>
            </a:xfrm>
            <a:prstGeom prst="circularArrow">
              <a:avLst>
                <a:gd name="adj1" fmla="val 5984"/>
                <a:gd name="adj2" fmla="val 394124"/>
                <a:gd name="adj3" fmla="val 13313824"/>
                <a:gd name="adj4" fmla="val 10508221"/>
                <a:gd name="adj5" fmla="val 6981"/>
              </a:avLst>
            </a:prstGeom>
            <a:solidFill>
              <a:srgbClr val="1C3555"/>
            </a:solidFill>
          </p:spPr>
          <p:style>
            <a:lnRef idx="0">
              <a:schemeClr val="accent1">
                <a:shade val="90000"/>
                <a:hueOff val="176982"/>
                <a:satOff val="-4097"/>
                <a:lumOff val="20731"/>
                <a:alphaOff val="0"/>
              </a:schemeClr>
            </a:lnRef>
            <a:fillRef idx="1">
              <a:schemeClr val="accent1">
                <a:shade val="90000"/>
                <a:hueOff val="176982"/>
                <a:satOff val="-4097"/>
                <a:lumOff val="20731"/>
                <a:alphaOff val="0"/>
              </a:schemeClr>
            </a:fillRef>
            <a:effectRef idx="0">
              <a:schemeClr val="accent1">
                <a:shade val="90000"/>
                <a:hueOff val="176982"/>
                <a:satOff val="-4097"/>
                <a:lumOff val="20731"/>
                <a:alphaOff val="0"/>
              </a:schemeClr>
            </a:effectRef>
            <a:fontRef idx="minor">
              <a:schemeClr val="lt1"/>
            </a:fontRef>
          </p:style>
          <p:txBody>
            <a:bodyPr/>
            <a:lstStyle/>
            <a:p>
              <a:endParaRPr lang="es-ES"/>
            </a:p>
          </p:txBody>
        </p:sp>
      </p:grpSp>
      <p:sp>
        <p:nvSpPr>
          <p:cNvPr id="10" name="Rectángulo: esquinas redondeadas 9">
            <a:extLst>
              <a:ext uri="{FF2B5EF4-FFF2-40B4-BE49-F238E27FC236}">
                <a16:creationId xmlns:a16="http://schemas.microsoft.com/office/drawing/2014/main" id="{086CE570-FEE0-44AD-9AC3-F6D14B1EC19D}"/>
              </a:ext>
            </a:extLst>
          </p:cNvPr>
          <p:cNvSpPr/>
          <p:nvPr/>
        </p:nvSpPr>
        <p:spPr>
          <a:xfrm>
            <a:off x="353238" y="1389510"/>
            <a:ext cx="3600000" cy="1045872"/>
          </a:xfrm>
          <a:prstGeom prst="roundRect">
            <a:avLst>
              <a:gd name="adj" fmla="val 6373"/>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s-ES" sz="1400" b="1" i="1" dirty="0">
                <a:solidFill>
                  <a:srgbClr val="1C3555"/>
                </a:solidFill>
                <a:latin typeface="Century Gothic" panose="020B0502020202020204" pitchFamily="34" charset="0"/>
              </a:rPr>
              <a:t>“FOMENTAMOS UN CRECIMIENTO SOSTENIBLE OFRECIENDO INFRAESTRUCTURAS PORTUARIAS Y SERVICIOS EFICIENTES, ÁGILES, TRANSPARENTES Y ORIENTADOS AL CLIENTE PARA SER UN REFERENTE EN SOLUCIONES LOGÍSTICAS SIMPLES E INTEGRADAS”</a:t>
            </a:r>
          </a:p>
        </p:txBody>
      </p:sp>
      <p:sp>
        <p:nvSpPr>
          <p:cNvPr id="30" name="Rectángulo: esquinas redondeadas 29">
            <a:extLst>
              <a:ext uri="{FF2B5EF4-FFF2-40B4-BE49-F238E27FC236}">
                <a16:creationId xmlns:a16="http://schemas.microsoft.com/office/drawing/2014/main" id="{7BBC1F97-57B2-40A9-9352-F607BF7EC25D}"/>
              </a:ext>
            </a:extLst>
          </p:cNvPr>
          <p:cNvSpPr/>
          <p:nvPr/>
        </p:nvSpPr>
        <p:spPr>
          <a:xfrm>
            <a:off x="6088563" y="1944200"/>
            <a:ext cx="3600000" cy="534950"/>
          </a:xfrm>
          <a:prstGeom prst="roundRect">
            <a:avLst>
              <a:gd name="adj" fmla="val 6373"/>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s-ES" sz="1400" b="1" i="1" dirty="0">
                <a:solidFill>
                  <a:srgbClr val="31489F"/>
                </a:solidFill>
                <a:latin typeface="Century Gothic" panose="020B0502020202020204" pitchFamily="34" charset="0"/>
              </a:rPr>
              <a:t>“CONVERTIRNOS EN UNA PLATAFORMA INTERMODAL GLOBAL, VERSÁTIL Y CONFIABLE REFERENTE EN EL MEDITERRÁNEO A TRAVÉS DE UN PUERTO 4.0 Y UN EQUIPO COHESIONADO”</a:t>
            </a:r>
          </a:p>
        </p:txBody>
      </p:sp>
      <p:grpSp>
        <p:nvGrpSpPr>
          <p:cNvPr id="48" name="Grupo 47">
            <a:extLst>
              <a:ext uri="{FF2B5EF4-FFF2-40B4-BE49-F238E27FC236}">
                <a16:creationId xmlns:a16="http://schemas.microsoft.com/office/drawing/2014/main" id="{D517A22E-867D-432F-923F-1DF578446C33}"/>
              </a:ext>
            </a:extLst>
          </p:cNvPr>
          <p:cNvGrpSpPr/>
          <p:nvPr/>
        </p:nvGrpSpPr>
        <p:grpSpPr>
          <a:xfrm>
            <a:off x="163195" y="5157426"/>
            <a:ext cx="5042368" cy="1151578"/>
            <a:chOff x="163195" y="5157426"/>
            <a:chExt cx="5042368" cy="1151578"/>
          </a:xfrm>
        </p:grpSpPr>
        <p:grpSp>
          <p:nvGrpSpPr>
            <p:cNvPr id="33" name="Grupo 32">
              <a:extLst>
                <a:ext uri="{FF2B5EF4-FFF2-40B4-BE49-F238E27FC236}">
                  <a16:creationId xmlns:a16="http://schemas.microsoft.com/office/drawing/2014/main" id="{0005E718-9E26-440F-9791-A6CC7BE28CDC}"/>
                </a:ext>
              </a:extLst>
            </p:cNvPr>
            <p:cNvGrpSpPr/>
            <p:nvPr/>
          </p:nvGrpSpPr>
          <p:grpSpPr>
            <a:xfrm>
              <a:off x="163195" y="5157426"/>
              <a:ext cx="1151578" cy="1151578"/>
              <a:chOff x="317685" y="210"/>
              <a:chExt cx="1151578" cy="1151578"/>
            </a:xfrm>
          </p:grpSpPr>
          <p:sp>
            <p:nvSpPr>
              <p:cNvPr id="46" name="Elipse 45">
                <a:extLst>
                  <a:ext uri="{FF2B5EF4-FFF2-40B4-BE49-F238E27FC236}">
                    <a16:creationId xmlns:a16="http://schemas.microsoft.com/office/drawing/2014/main" id="{D01629B1-E5AC-4588-9591-7CDBDD220970}"/>
                  </a:ext>
                </a:extLst>
              </p:cNvPr>
              <p:cNvSpPr/>
              <p:nvPr/>
            </p:nvSpPr>
            <p:spPr>
              <a:xfrm>
                <a:off x="317685" y="210"/>
                <a:ext cx="1151578" cy="1151578"/>
              </a:xfrm>
              <a:prstGeom prst="ellipse">
                <a:avLst/>
              </a:prstGeom>
              <a:solidFill>
                <a:srgbClr val="1C3555"/>
              </a:solidFill>
            </p:spPr>
            <p:style>
              <a:lnRef idx="2">
                <a:schemeClr val="lt1">
                  <a:hueOff val="0"/>
                  <a:satOff val="0"/>
                  <a:lumOff val="0"/>
                  <a:alphaOff val="0"/>
                </a:schemeClr>
              </a:lnRef>
              <a:fillRef idx="1">
                <a:scrgbClr r="0" g="0" b="0"/>
              </a:fillRef>
              <a:effectRef idx="0">
                <a:schemeClr val="accent1">
                  <a:alpha val="50000"/>
                  <a:hueOff val="0"/>
                  <a:satOff val="0"/>
                  <a:lumOff val="0"/>
                  <a:alphaOff val="0"/>
                </a:schemeClr>
              </a:effectRef>
              <a:fontRef idx="minor">
                <a:schemeClr val="tx1"/>
              </a:fontRef>
            </p:style>
            <p:txBody>
              <a:bodyPr/>
              <a:lstStyle/>
              <a:p>
                <a:endParaRPr lang="es-ES"/>
              </a:p>
            </p:txBody>
          </p:sp>
          <p:sp>
            <p:nvSpPr>
              <p:cNvPr id="47" name="Elipse 4">
                <a:extLst>
                  <a:ext uri="{FF2B5EF4-FFF2-40B4-BE49-F238E27FC236}">
                    <a16:creationId xmlns:a16="http://schemas.microsoft.com/office/drawing/2014/main" id="{E4571578-ABCD-410F-AB6C-6F70F2A66725}"/>
                  </a:ext>
                </a:extLst>
              </p:cNvPr>
              <p:cNvSpPr txBox="1"/>
              <p:nvPr/>
            </p:nvSpPr>
            <p:spPr>
              <a:xfrm>
                <a:off x="486330" y="168855"/>
                <a:ext cx="814288" cy="814288"/>
              </a:xfrm>
              <a:prstGeom prst="rect">
                <a:avLst/>
              </a:prstGeom>
            </p:spPr>
            <p:style>
              <a:lnRef idx="0">
                <a:scrgbClr r="0" g="0" b="0"/>
              </a:lnRef>
              <a:fillRef idx="0">
                <a:scrgbClr r="0" g="0" b="0"/>
              </a:fillRef>
              <a:effectRef idx="0">
                <a:scrgbClr r="0" g="0" b="0"/>
              </a:effectRef>
              <a:fontRef idx="minor">
                <a:schemeClr val="tx1"/>
              </a:fontRef>
            </p:style>
            <p:txBody>
              <a:bodyPr spcFirstLastPara="0" vert="horz" wrap="square" lIns="63375" tIns="10160" rIns="63375" bIns="10160" numCol="1" spcCol="1270" anchor="ctr" anchorCtr="0">
                <a:noAutofit/>
              </a:bodyPr>
              <a:lstStyle/>
              <a:p>
                <a:pPr marL="0" lvl="0" indent="0" algn="ctr" defTabSz="355600">
                  <a:lnSpc>
                    <a:spcPct val="90000"/>
                  </a:lnSpc>
                  <a:spcBef>
                    <a:spcPct val="0"/>
                  </a:spcBef>
                  <a:spcAft>
                    <a:spcPct val="35000"/>
                  </a:spcAft>
                  <a:buNone/>
                </a:pPr>
                <a:r>
                  <a:rPr lang="es-ES" sz="900" b="1" kern="1200" dirty="0">
                    <a:solidFill>
                      <a:schemeClr val="bg1"/>
                    </a:solidFill>
                    <a:latin typeface="Arial Nova Light" panose="020B0304020202020204" pitchFamily="34" charset="0"/>
                  </a:rPr>
                  <a:t>Orientación a cliente y servicios</a:t>
                </a:r>
              </a:p>
            </p:txBody>
          </p:sp>
        </p:grpSp>
        <p:grpSp>
          <p:nvGrpSpPr>
            <p:cNvPr id="34" name="Grupo 33">
              <a:extLst>
                <a:ext uri="{FF2B5EF4-FFF2-40B4-BE49-F238E27FC236}">
                  <a16:creationId xmlns:a16="http://schemas.microsoft.com/office/drawing/2014/main" id="{F12672A6-E554-4205-AC3C-ADFE2995C663}"/>
                </a:ext>
              </a:extLst>
            </p:cNvPr>
            <p:cNvGrpSpPr/>
            <p:nvPr/>
          </p:nvGrpSpPr>
          <p:grpSpPr>
            <a:xfrm>
              <a:off x="1135892" y="5157426"/>
              <a:ext cx="1151578" cy="1151578"/>
              <a:chOff x="1238948" y="210"/>
              <a:chExt cx="1151578" cy="1151578"/>
            </a:xfrm>
          </p:grpSpPr>
          <p:sp>
            <p:nvSpPr>
              <p:cNvPr id="44" name="Elipse 43">
                <a:extLst>
                  <a:ext uri="{FF2B5EF4-FFF2-40B4-BE49-F238E27FC236}">
                    <a16:creationId xmlns:a16="http://schemas.microsoft.com/office/drawing/2014/main" id="{A2E43233-5521-422A-941E-380D1F4528EF}"/>
                  </a:ext>
                </a:extLst>
              </p:cNvPr>
              <p:cNvSpPr/>
              <p:nvPr/>
            </p:nvSpPr>
            <p:spPr>
              <a:xfrm>
                <a:off x="1238948" y="210"/>
                <a:ext cx="1151578" cy="1151578"/>
              </a:xfrm>
              <a:prstGeom prst="ellipse">
                <a:avLst/>
              </a:prstGeom>
              <a:solidFill>
                <a:srgbClr val="316BB3"/>
              </a:solidFill>
            </p:spPr>
            <p:style>
              <a:lnRef idx="2">
                <a:schemeClr val="lt1">
                  <a:hueOff val="0"/>
                  <a:satOff val="0"/>
                  <a:lumOff val="0"/>
                  <a:alphaOff val="0"/>
                </a:schemeClr>
              </a:lnRef>
              <a:fillRef idx="1">
                <a:scrgbClr r="0" g="0" b="0"/>
              </a:fillRef>
              <a:effectRef idx="0">
                <a:schemeClr val="accent1">
                  <a:alpha val="50000"/>
                  <a:hueOff val="0"/>
                  <a:satOff val="0"/>
                  <a:lumOff val="0"/>
                  <a:alphaOff val="0"/>
                </a:schemeClr>
              </a:effectRef>
              <a:fontRef idx="minor">
                <a:schemeClr val="tx1"/>
              </a:fontRef>
            </p:style>
            <p:txBody>
              <a:bodyPr/>
              <a:lstStyle/>
              <a:p>
                <a:endParaRPr lang="es-ES"/>
              </a:p>
            </p:txBody>
          </p:sp>
          <p:sp>
            <p:nvSpPr>
              <p:cNvPr id="45" name="Elipse 6">
                <a:extLst>
                  <a:ext uri="{FF2B5EF4-FFF2-40B4-BE49-F238E27FC236}">
                    <a16:creationId xmlns:a16="http://schemas.microsoft.com/office/drawing/2014/main" id="{A7CFF465-C9C6-496D-83DD-B4600C3EFF70}"/>
                  </a:ext>
                </a:extLst>
              </p:cNvPr>
              <p:cNvSpPr txBox="1"/>
              <p:nvPr/>
            </p:nvSpPr>
            <p:spPr>
              <a:xfrm>
                <a:off x="1307528" y="168855"/>
                <a:ext cx="982933" cy="814288"/>
              </a:xfrm>
              <a:prstGeom prst="rect">
                <a:avLst/>
              </a:prstGeom>
            </p:spPr>
            <p:style>
              <a:lnRef idx="0">
                <a:scrgbClr r="0" g="0" b="0"/>
              </a:lnRef>
              <a:fillRef idx="0">
                <a:scrgbClr r="0" g="0" b="0"/>
              </a:fillRef>
              <a:effectRef idx="0">
                <a:scrgbClr r="0" g="0" b="0"/>
              </a:effectRef>
              <a:fontRef idx="minor">
                <a:schemeClr val="tx1"/>
              </a:fontRef>
            </p:style>
            <p:txBody>
              <a:bodyPr spcFirstLastPara="0" vert="horz" wrap="square" lIns="63375" tIns="11430" rIns="63375" bIns="11430" numCol="1" spcCol="1270" anchor="ctr" anchorCtr="0">
                <a:noAutofit/>
              </a:bodyPr>
              <a:lstStyle/>
              <a:p>
                <a:pPr marL="0" lvl="0" indent="0" algn="ctr" defTabSz="400050">
                  <a:lnSpc>
                    <a:spcPct val="90000"/>
                  </a:lnSpc>
                  <a:spcBef>
                    <a:spcPct val="0"/>
                  </a:spcBef>
                  <a:spcAft>
                    <a:spcPct val="35000"/>
                  </a:spcAft>
                  <a:buNone/>
                </a:pPr>
                <a:r>
                  <a:rPr lang="es-ES" sz="900" b="1" kern="1200" dirty="0">
                    <a:solidFill>
                      <a:schemeClr val="bg1"/>
                    </a:solidFill>
                    <a:latin typeface="Arial Nova Light" panose="020B0304020202020204" pitchFamily="34" charset="0"/>
                  </a:rPr>
                  <a:t>Transversalidad, trabajo en equipo</a:t>
                </a:r>
              </a:p>
            </p:txBody>
          </p:sp>
        </p:grpSp>
        <p:grpSp>
          <p:nvGrpSpPr>
            <p:cNvPr id="35" name="Grupo 34">
              <a:extLst>
                <a:ext uri="{FF2B5EF4-FFF2-40B4-BE49-F238E27FC236}">
                  <a16:creationId xmlns:a16="http://schemas.microsoft.com/office/drawing/2014/main" id="{FE0840F0-9651-4631-B1EC-26093B53FD01}"/>
                </a:ext>
              </a:extLst>
            </p:cNvPr>
            <p:cNvGrpSpPr/>
            <p:nvPr/>
          </p:nvGrpSpPr>
          <p:grpSpPr>
            <a:xfrm>
              <a:off x="2108589" y="5157426"/>
              <a:ext cx="1151578" cy="1151578"/>
              <a:chOff x="2160210" y="210"/>
              <a:chExt cx="1151578" cy="1151578"/>
            </a:xfrm>
          </p:grpSpPr>
          <p:sp>
            <p:nvSpPr>
              <p:cNvPr id="42" name="Elipse 41">
                <a:extLst>
                  <a:ext uri="{FF2B5EF4-FFF2-40B4-BE49-F238E27FC236}">
                    <a16:creationId xmlns:a16="http://schemas.microsoft.com/office/drawing/2014/main" id="{BE0B944E-4682-4223-86DB-9E7E39580861}"/>
                  </a:ext>
                </a:extLst>
              </p:cNvPr>
              <p:cNvSpPr/>
              <p:nvPr/>
            </p:nvSpPr>
            <p:spPr>
              <a:xfrm>
                <a:off x="2160210" y="210"/>
                <a:ext cx="1151578" cy="1151578"/>
              </a:xfrm>
              <a:prstGeom prst="ellipse">
                <a:avLst/>
              </a:prstGeom>
              <a:solidFill>
                <a:srgbClr val="61A0C6"/>
              </a:solidFill>
            </p:spPr>
            <p:style>
              <a:lnRef idx="2">
                <a:schemeClr val="lt1">
                  <a:hueOff val="0"/>
                  <a:satOff val="0"/>
                  <a:lumOff val="0"/>
                  <a:alphaOff val="0"/>
                </a:schemeClr>
              </a:lnRef>
              <a:fillRef idx="1">
                <a:scrgbClr r="0" g="0" b="0"/>
              </a:fillRef>
              <a:effectRef idx="0">
                <a:schemeClr val="accent1">
                  <a:alpha val="50000"/>
                  <a:hueOff val="0"/>
                  <a:satOff val="0"/>
                  <a:lumOff val="0"/>
                  <a:alphaOff val="0"/>
                </a:schemeClr>
              </a:effectRef>
              <a:fontRef idx="minor">
                <a:schemeClr val="tx1"/>
              </a:fontRef>
            </p:style>
            <p:txBody>
              <a:bodyPr/>
              <a:lstStyle/>
              <a:p>
                <a:endParaRPr lang="es-ES"/>
              </a:p>
            </p:txBody>
          </p:sp>
          <p:sp>
            <p:nvSpPr>
              <p:cNvPr id="43" name="Elipse 8">
                <a:extLst>
                  <a:ext uri="{FF2B5EF4-FFF2-40B4-BE49-F238E27FC236}">
                    <a16:creationId xmlns:a16="http://schemas.microsoft.com/office/drawing/2014/main" id="{7F9053CC-B9BA-425D-B234-4C13A0A06A05}"/>
                  </a:ext>
                </a:extLst>
              </p:cNvPr>
              <p:cNvSpPr txBox="1"/>
              <p:nvPr/>
            </p:nvSpPr>
            <p:spPr>
              <a:xfrm>
                <a:off x="2298949" y="168855"/>
                <a:ext cx="844194" cy="814288"/>
              </a:xfrm>
              <a:prstGeom prst="rect">
                <a:avLst/>
              </a:prstGeom>
            </p:spPr>
            <p:style>
              <a:lnRef idx="0">
                <a:scrgbClr r="0" g="0" b="0"/>
              </a:lnRef>
              <a:fillRef idx="0">
                <a:scrgbClr r="0" g="0" b="0"/>
              </a:fillRef>
              <a:effectRef idx="0">
                <a:scrgbClr r="0" g="0" b="0"/>
              </a:effectRef>
              <a:fontRef idx="minor">
                <a:schemeClr val="tx1"/>
              </a:fontRef>
            </p:style>
            <p:txBody>
              <a:bodyPr spcFirstLastPara="0" vert="horz" wrap="square" lIns="63375" tIns="11430" rIns="63375" bIns="11430" numCol="1" spcCol="1270" anchor="ctr" anchorCtr="0">
                <a:noAutofit/>
              </a:bodyPr>
              <a:lstStyle/>
              <a:p>
                <a:pPr marL="0" lvl="0" indent="0" algn="ctr" defTabSz="400050">
                  <a:lnSpc>
                    <a:spcPct val="90000"/>
                  </a:lnSpc>
                  <a:spcBef>
                    <a:spcPct val="0"/>
                  </a:spcBef>
                  <a:spcAft>
                    <a:spcPct val="35000"/>
                  </a:spcAft>
                  <a:buNone/>
                </a:pPr>
                <a:r>
                  <a:rPr lang="es-ES" sz="900" b="1" kern="1200" dirty="0">
                    <a:solidFill>
                      <a:schemeClr val="bg1"/>
                    </a:solidFill>
                    <a:latin typeface="Arial Nova Light" panose="020B0304020202020204" pitchFamily="34" charset="0"/>
                  </a:rPr>
                  <a:t>Creatividad</a:t>
                </a:r>
              </a:p>
            </p:txBody>
          </p:sp>
        </p:grpSp>
        <p:grpSp>
          <p:nvGrpSpPr>
            <p:cNvPr id="36" name="Grupo 35">
              <a:extLst>
                <a:ext uri="{FF2B5EF4-FFF2-40B4-BE49-F238E27FC236}">
                  <a16:creationId xmlns:a16="http://schemas.microsoft.com/office/drawing/2014/main" id="{36AA12F7-08AB-4A33-AD3C-0429941F0A27}"/>
                </a:ext>
              </a:extLst>
            </p:cNvPr>
            <p:cNvGrpSpPr/>
            <p:nvPr/>
          </p:nvGrpSpPr>
          <p:grpSpPr>
            <a:xfrm>
              <a:off x="3081287" y="5157426"/>
              <a:ext cx="1151578" cy="1151578"/>
              <a:chOff x="3081473" y="210"/>
              <a:chExt cx="1151578" cy="1151578"/>
            </a:xfrm>
          </p:grpSpPr>
          <p:sp>
            <p:nvSpPr>
              <p:cNvPr id="40" name="Elipse 39">
                <a:extLst>
                  <a:ext uri="{FF2B5EF4-FFF2-40B4-BE49-F238E27FC236}">
                    <a16:creationId xmlns:a16="http://schemas.microsoft.com/office/drawing/2014/main" id="{2B7FAA48-C268-4E3D-AE12-146DBD18FE0B}"/>
                  </a:ext>
                </a:extLst>
              </p:cNvPr>
              <p:cNvSpPr/>
              <p:nvPr/>
            </p:nvSpPr>
            <p:spPr>
              <a:xfrm>
                <a:off x="3081473" y="210"/>
                <a:ext cx="1151578" cy="1151578"/>
              </a:xfrm>
              <a:prstGeom prst="ellipse">
                <a:avLst/>
              </a:prstGeom>
              <a:solidFill>
                <a:srgbClr val="80C2D3"/>
              </a:solidFill>
            </p:spPr>
            <p:style>
              <a:lnRef idx="2">
                <a:schemeClr val="lt1">
                  <a:hueOff val="0"/>
                  <a:satOff val="0"/>
                  <a:lumOff val="0"/>
                  <a:alphaOff val="0"/>
                </a:schemeClr>
              </a:lnRef>
              <a:fillRef idx="1">
                <a:scrgbClr r="0" g="0" b="0"/>
              </a:fillRef>
              <a:effectRef idx="0">
                <a:schemeClr val="accent1">
                  <a:alpha val="50000"/>
                  <a:hueOff val="0"/>
                  <a:satOff val="0"/>
                  <a:lumOff val="0"/>
                  <a:alphaOff val="0"/>
                </a:schemeClr>
              </a:effectRef>
              <a:fontRef idx="minor">
                <a:schemeClr val="tx1"/>
              </a:fontRef>
            </p:style>
            <p:txBody>
              <a:bodyPr/>
              <a:lstStyle/>
              <a:p>
                <a:endParaRPr lang="es-ES"/>
              </a:p>
            </p:txBody>
          </p:sp>
          <p:sp>
            <p:nvSpPr>
              <p:cNvPr id="41" name="Elipse 10">
                <a:extLst>
                  <a:ext uri="{FF2B5EF4-FFF2-40B4-BE49-F238E27FC236}">
                    <a16:creationId xmlns:a16="http://schemas.microsoft.com/office/drawing/2014/main" id="{0F546BF7-121A-488F-AF89-3CE0B9A983DD}"/>
                  </a:ext>
                </a:extLst>
              </p:cNvPr>
              <p:cNvSpPr txBox="1"/>
              <p:nvPr/>
            </p:nvSpPr>
            <p:spPr>
              <a:xfrm>
                <a:off x="3158541" y="168855"/>
                <a:ext cx="905865" cy="814288"/>
              </a:xfrm>
              <a:prstGeom prst="rect">
                <a:avLst/>
              </a:prstGeom>
            </p:spPr>
            <p:style>
              <a:lnRef idx="0">
                <a:scrgbClr r="0" g="0" b="0"/>
              </a:lnRef>
              <a:fillRef idx="0">
                <a:scrgbClr r="0" g="0" b="0"/>
              </a:fillRef>
              <a:effectRef idx="0">
                <a:scrgbClr r="0" g="0" b="0"/>
              </a:effectRef>
              <a:fontRef idx="minor">
                <a:schemeClr val="tx1"/>
              </a:fontRef>
            </p:style>
            <p:txBody>
              <a:bodyPr spcFirstLastPara="0" vert="horz" wrap="square" lIns="63375" tIns="11430" rIns="63375" bIns="11430" numCol="1" spcCol="1270" anchor="ctr" anchorCtr="0">
                <a:noAutofit/>
              </a:bodyPr>
              <a:lstStyle/>
              <a:p>
                <a:pPr marL="0" lvl="0" indent="0" algn="ctr" defTabSz="400050">
                  <a:lnSpc>
                    <a:spcPct val="90000"/>
                  </a:lnSpc>
                  <a:spcBef>
                    <a:spcPct val="0"/>
                  </a:spcBef>
                  <a:spcAft>
                    <a:spcPct val="35000"/>
                  </a:spcAft>
                  <a:buNone/>
                </a:pPr>
                <a:r>
                  <a:rPr lang="es-ES" sz="900" b="1" kern="1200" dirty="0">
                    <a:solidFill>
                      <a:schemeClr val="bg1"/>
                    </a:solidFill>
                    <a:latin typeface="Arial Nova Light" panose="020B0304020202020204" pitchFamily="34" charset="0"/>
                  </a:rPr>
                  <a:t>Transparencia y credibilidad</a:t>
                </a:r>
              </a:p>
            </p:txBody>
          </p:sp>
        </p:grpSp>
        <p:grpSp>
          <p:nvGrpSpPr>
            <p:cNvPr id="37" name="Grupo 36">
              <a:extLst>
                <a:ext uri="{FF2B5EF4-FFF2-40B4-BE49-F238E27FC236}">
                  <a16:creationId xmlns:a16="http://schemas.microsoft.com/office/drawing/2014/main" id="{D2D9DFE6-DFE3-4525-934D-D9B69107FB85}"/>
                </a:ext>
              </a:extLst>
            </p:cNvPr>
            <p:cNvGrpSpPr/>
            <p:nvPr/>
          </p:nvGrpSpPr>
          <p:grpSpPr>
            <a:xfrm>
              <a:off x="4053985" y="5157426"/>
              <a:ext cx="1151578" cy="1151578"/>
              <a:chOff x="4002735" y="210"/>
              <a:chExt cx="1151578" cy="1151578"/>
            </a:xfrm>
          </p:grpSpPr>
          <p:sp>
            <p:nvSpPr>
              <p:cNvPr id="38" name="Elipse 37">
                <a:extLst>
                  <a:ext uri="{FF2B5EF4-FFF2-40B4-BE49-F238E27FC236}">
                    <a16:creationId xmlns:a16="http://schemas.microsoft.com/office/drawing/2014/main" id="{FC66D93F-CD4C-4646-BE0E-A80EE852D886}"/>
                  </a:ext>
                </a:extLst>
              </p:cNvPr>
              <p:cNvSpPr/>
              <p:nvPr/>
            </p:nvSpPr>
            <p:spPr>
              <a:xfrm>
                <a:off x="4002735" y="210"/>
                <a:ext cx="1151578" cy="1151578"/>
              </a:xfrm>
              <a:prstGeom prst="ellipse">
                <a:avLst/>
              </a:prstGeom>
              <a:solidFill>
                <a:srgbClr val="8CCFD8"/>
              </a:solidFill>
            </p:spPr>
            <p:style>
              <a:lnRef idx="2">
                <a:schemeClr val="lt1">
                  <a:hueOff val="0"/>
                  <a:satOff val="0"/>
                  <a:lumOff val="0"/>
                  <a:alphaOff val="0"/>
                </a:schemeClr>
              </a:lnRef>
              <a:fillRef idx="1">
                <a:scrgbClr r="0" g="0" b="0"/>
              </a:fillRef>
              <a:effectRef idx="0">
                <a:schemeClr val="accent1">
                  <a:alpha val="50000"/>
                  <a:hueOff val="0"/>
                  <a:satOff val="0"/>
                  <a:lumOff val="0"/>
                  <a:alphaOff val="0"/>
                </a:schemeClr>
              </a:effectRef>
              <a:fontRef idx="minor">
                <a:schemeClr val="tx1"/>
              </a:fontRef>
            </p:style>
            <p:txBody>
              <a:bodyPr/>
              <a:lstStyle/>
              <a:p>
                <a:endParaRPr lang="es-ES"/>
              </a:p>
            </p:txBody>
          </p:sp>
          <p:sp>
            <p:nvSpPr>
              <p:cNvPr id="39" name="Elipse 12">
                <a:extLst>
                  <a:ext uri="{FF2B5EF4-FFF2-40B4-BE49-F238E27FC236}">
                    <a16:creationId xmlns:a16="http://schemas.microsoft.com/office/drawing/2014/main" id="{70CEBF60-8B7A-4CB1-B62F-5EB17FAA5ABF}"/>
                  </a:ext>
                </a:extLst>
              </p:cNvPr>
              <p:cNvSpPr txBox="1"/>
              <p:nvPr/>
            </p:nvSpPr>
            <p:spPr>
              <a:xfrm>
                <a:off x="4171380" y="168855"/>
                <a:ext cx="814288" cy="814288"/>
              </a:xfrm>
              <a:prstGeom prst="rect">
                <a:avLst/>
              </a:prstGeom>
            </p:spPr>
            <p:style>
              <a:lnRef idx="0">
                <a:scrgbClr r="0" g="0" b="0"/>
              </a:lnRef>
              <a:fillRef idx="0">
                <a:scrgbClr r="0" g="0" b="0"/>
              </a:fillRef>
              <a:effectRef idx="0">
                <a:scrgbClr r="0" g="0" b="0"/>
              </a:effectRef>
              <a:fontRef idx="minor">
                <a:schemeClr val="tx1"/>
              </a:fontRef>
            </p:style>
            <p:txBody>
              <a:bodyPr spcFirstLastPara="0" vert="horz" wrap="square" lIns="63375" tIns="11430" rIns="63375" bIns="11430" numCol="1" spcCol="1270" anchor="ctr" anchorCtr="0">
                <a:noAutofit/>
              </a:bodyPr>
              <a:lstStyle/>
              <a:p>
                <a:pPr marL="0" lvl="0" indent="0" algn="ctr" defTabSz="400050">
                  <a:lnSpc>
                    <a:spcPct val="90000"/>
                  </a:lnSpc>
                  <a:spcBef>
                    <a:spcPct val="0"/>
                  </a:spcBef>
                  <a:spcAft>
                    <a:spcPct val="35000"/>
                  </a:spcAft>
                  <a:buNone/>
                </a:pPr>
                <a:r>
                  <a:rPr lang="es-ES" sz="900" b="1" kern="1200" dirty="0">
                    <a:solidFill>
                      <a:schemeClr val="bg1"/>
                    </a:solidFill>
                    <a:latin typeface="Arial Nova Light" panose="020B0304020202020204" pitchFamily="34" charset="0"/>
                  </a:rPr>
                  <a:t>Compromiso con el entorno</a:t>
                </a:r>
              </a:p>
            </p:txBody>
          </p:sp>
        </p:grpSp>
      </p:grpSp>
    </p:spTree>
    <p:extLst>
      <p:ext uri="{BB962C8B-B14F-4D97-AF65-F5344CB8AC3E}">
        <p14:creationId xmlns:p14="http://schemas.microsoft.com/office/powerpoint/2010/main" val="11384934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200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1000"/>
                                        <p:tgtEl>
                                          <p:spTgt spid="10"/>
                                        </p:tgtEl>
                                      </p:cBhvr>
                                    </p:animEffect>
                                  </p:childTnLst>
                                </p:cTn>
                              </p:par>
                            </p:childTnLst>
                          </p:cTn>
                        </p:par>
                        <p:par>
                          <p:cTn id="8" fill="hold">
                            <p:stCondLst>
                              <p:cond delay="3000"/>
                            </p:stCondLst>
                            <p:childTnLst>
                              <p:par>
                                <p:cTn id="9" presetID="53" presetClass="entr" presetSubtype="16" fill="hold" grpId="0" nodeType="afterEffect">
                                  <p:stCondLst>
                                    <p:cond delay="1000"/>
                                  </p:stCondLst>
                                  <p:childTnLst>
                                    <p:set>
                                      <p:cBhvr>
                                        <p:cTn id="10" dur="1" fill="hold">
                                          <p:stCondLst>
                                            <p:cond delay="0"/>
                                          </p:stCondLst>
                                        </p:cTn>
                                        <p:tgtEl>
                                          <p:spTgt spid="30"/>
                                        </p:tgtEl>
                                        <p:attrNameLst>
                                          <p:attrName>style.visibility</p:attrName>
                                        </p:attrNameLst>
                                      </p:cBhvr>
                                      <p:to>
                                        <p:strVal val="visible"/>
                                      </p:to>
                                    </p:set>
                                    <p:anim calcmode="lin" valueType="num">
                                      <p:cBhvr>
                                        <p:cTn id="11" dur="1000" fill="hold"/>
                                        <p:tgtEl>
                                          <p:spTgt spid="30"/>
                                        </p:tgtEl>
                                        <p:attrNameLst>
                                          <p:attrName>ppt_w</p:attrName>
                                        </p:attrNameLst>
                                      </p:cBhvr>
                                      <p:tavLst>
                                        <p:tav tm="0">
                                          <p:val>
                                            <p:fltVal val="0"/>
                                          </p:val>
                                        </p:tav>
                                        <p:tav tm="100000">
                                          <p:val>
                                            <p:strVal val="#ppt_w"/>
                                          </p:val>
                                        </p:tav>
                                      </p:tavLst>
                                    </p:anim>
                                    <p:anim calcmode="lin" valueType="num">
                                      <p:cBhvr>
                                        <p:cTn id="12" dur="1000" fill="hold"/>
                                        <p:tgtEl>
                                          <p:spTgt spid="30"/>
                                        </p:tgtEl>
                                        <p:attrNameLst>
                                          <p:attrName>ppt_h</p:attrName>
                                        </p:attrNameLst>
                                      </p:cBhvr>
                                      <p:tavLst>
                                        <p:tav tm="0">
                                          <p:val>
                                            <p:fltVal val="0"/>
                                          </p:val>
                                        </p:tav>
                                        <p:tav tm="100000">
                                          <p:val>
                                            <p:strVal val="#ppt_h"/>
                                          </p:val>
                                        </p:tav>
                                      </p:tavLst>
                                    </p:anim>
                                    <p:animEffect transition="in" filter="fade">
                                      <p:cBhvr>
                                        <p:cTn id="13" dur="1000"/>
                                        <p:tgtEl>
                                          <p:spTgt spid="30"/>
                                        </p:tgtEl>
                                      </p:cBhvr>
                                    </p:animEffect>
                                  </p:childTnLst>
                                </p:cTn>
                              </p:par>
                            </p:childTnLst>
                          </p:cTn>
                        </p:par>
                        <p:par>
                          <p:cTn id="14" fill="hold">
                            <p:stCondLst>
                              <p:cond delay="5000"/>
                            </p:stCondLst>
                            <p:childTnLst>
                              <p:par>
                                <p:cTn id="15" presetID="9" presetClass="entr" presetSubtype="0" fill="hold" nodeType="afterEffect">
                                  <p:stCondLst>
                                    <p:cond delay="1000"/>
                                  </p:stCondLst>
                                  <p:childTnLst>
                                    <p:set>
                                      <p:cBhvr>
                                        <p:cTn id="16" dur="1" fill="hold">
                                          <p:stCondLst>
                                            <p:cond delay="0"/>
                                          </p:stCondLst>
                                        </p:cTn>
                                        <p:tgtEl>
                                          <p:spTgt spid="48"/>
                                        </p:tgtEl>
                                        <p:attrNameLst>
                                          <p:attrName>style.visibility</p:attrName>
                                        </p:attrNameLst>
                                      </p:cBhvr>
                                      <p:to>
                                        <p:strVal val="visible"/>
                                      </p:to>
                                    </p:set>
                                    <p:animEffect transition="in" filter="dissolve">
                                      <p:cBhvr>
                                        <p:cTn id="17" dur="1500"/>
                                        <p:tgtEl>
                                          <p:spTgt spid="4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30"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utoShape 4" descr="EQT"/>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s-ES" dirty="0"/>
          </a:p>
        </p:txBody>
      </p:sp>
      <p:sp>
        <p:nvSpPr>
          <p:cNvPr id="9" name="AutoShape 8" descr="EQT"/>
          <p:cNvSpPr>
            <a:spLocks noChangeAspect="1" noChangeArrowheads="1"/>
          </p:cNvSpPr>
          <p:nvPr/>
        </p:nvSpPr>
        <p:spPr bwMode="auto">
          <a:xfrm>
            <a:off x="612775" y="312737"/>
            <a:ext cx="304800" cy="304801"/>
          </a:xfrm>
          <a:prstGeom prst="rect">
            <a:avLst/>
          </a:prstGeom>
          <a:noFill/>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s-ES" dirty="0"/>
          </a:p>
        </p:txBody>
      </p:sp>
      <p:graphicFrame>
        <p:nvGraphicFramePr>
          <p:cNvPr id="4" name="Diagrama 3">
            <a:extLst>
              <a:ext uri="{FF2B5EF4-FFF2-40B4-BE49-F238E27FC236}">
                <a16:creationId xmlns:a16="http://schemas.microsoft.com/office/drawing/2014/main" id="{A80F2F8D-93E3-44C5-A15D-02042DBEEBD1}"/>
              </a:ext>
            </a:extLst>
          </p:cNvPr>
          <p:cNvGraphicFramePr/>
          <p:nvPr>
            <p:extLst>
              <p:ext uri="{D42A27DB-BD31-4B8C-83A1-F6EECF244321}">
                <p14:modId xmlns:p14="http://schemas.microsoft.com/office/powerpoint/2010/main" val="340741897"/>
              </p:ext>
            </p:extLst>
          </p:nvPr>
        </p:nvGraphicFramePr>
        <p:xfrm>
          <a:off x="5046000" y="1855913"/>
          <a:ext cx="4860000" cy="44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9" name="CuadroTexto 18">
            <a:extLst>
              <a:ext uri="{FF2B5EF4-FFF2-40B4-BE49-F238E27FC236}">
                <a16:creationId xmlns:a16="http://schemas.microsoft.com/office/drawing/2014/main" id="{0D7A2324-5094-4BDC-856E-7ED270742142}"/>
              </a:ext>
            </a:extLst>
          </p:cNvPr>
          <p:cNvSpPr txBox="1"/>
          <p:nvPr/>
        </p:nvSpPr>
        <p:spPr>
          <a:xfrm>
            <a:off x="457197" y="2497308"/>
            <a:ext cx="4320000" cy="3170099"/>
          </a:xfrm>
          <a:prstGeom prst="rect">
            <a:avLst/>
          </a:prstGeom>
          <a:noFill/>
        </p:spPr>
        <p:txBody>
          <a:bodyPr wrap="square" rtlCol="0">
            <a:spAutoFit/>
          </a:bodyPr>
          <a:lstStyle/>
          <a:p>
            <a:pPr marL="171450" indent="-171450">
              <a:buFont typeface="Arial" panose="020B0604020202020204" pitchFamily="34" charset="0"/>
              <a:buChar char="•"/>
            </a:pPr>
            <a:endParaRPr lang="es-ES" sz="1000" b="1" dirty="0">
              <a:latin typeface="Arial Nova Light" panose="020B0304020202020204" pitchFamily="34" charset="0"/>
            </a:endParaRPr>
          </a:p>
          <a:p>
            <a:pPr marL="171450" indent="-171450">
              <a:buFont typeface="Arial" panose="020B0604020202020204" pitchFamily="34" charset="0"/>
              <a:buChar char="•"/>
            </a:pPr>
            <a:r>
              <a:rPr lang="es-ES" sz="1000" b="1" dirty="0">
                <a:latin typeface="Arial Nova Light" panose="020B0304020202020204" pitchFamily="34" charset="0"/>
              </a:rPr>
              <a:t>ORIENTACIÓN A CLIENTE Y SERVICIOS: </a:t>
            </a:r>
            <a:r>
              <a:rPr lang="es-ES" sz="1000" dirty="0">
                <a:latin typeface="Arial Nova Light" panose="020B0304020202020204" pitchFamily="34" charset="0"/>
              </a:rPr>
              <a:t>Para satisfacer las necesidades de nuestros clientes, como empresa integrada de servicios.</a:t>
            </a:r>
          </a:p>
          <a:p>
            <a:pPr marL="171450" indent="-171450">
              <a:buFont typeface="Arial" panose="020B0604020202020204" pitchFamily="34" charset="0"/>
              <a:buChar char="•"/>
            </a:pPr>
            <a:endParaRPr lang="es-ES" sz="1000" dirty="0">
              <a:latin typeface="Arial Nova Light" panose="020B0304020202020204" pitchFamily="34" charset="0"/>
            </a:endParaRPr>
          </a:p>
          <a:p>
            <a:pPr marL="171450" indent="-171450">
              <a:buFont typeface="Arial" panose="020B0604020202020204" pitchFamily="34" charset="0"/>
              <a:buChar char="•"/>
            </a:pPr>
            <a:endParaRPr lang="es-ES" sz="1000" dirty="0">
              <a:latin typeface="Arial Nova Light" panose="020B0304020202020204" pitchFamily="34" charset="0"/>
            </a:endParaRPr>
          </a:p>
          <a:p>
            <a:pPr marL="171450" indent="-171450">
              <a:buFont typeface="Arial" panose="020B0604020202020204" pitchFamily="34" charset="0"/>
              <a:buChar char="•"/>
            </a:pPr>
            <a:r>
              <a:rPr lang="es-ES" sz="1000" b="1" dirty="0">
                <a:latin typeface="Arial Nova Light" panose="020B0304020202020204" pitchFamily="34" charset="0"/>
              </a:rPr>
              <a:t>TRANSVERSALIDAD, TRABAJO EN EQUIPO: </a:t>
            </a:r>
            <a:r>
              <a:rPr lang="es-ES" sz="1000" dirty="0">
                <a:latin typeface="Arial Nova Light" panose="020B0304020202020204" pitchFamily="34" charset="0"/>
              </a:rPr>
              <a:t>Para favorecer la comunicación efectiva entre el equipo de trabajo y mantener un diálogo abierto con el entorno.</a:t>
            </a:r>
          </a:p>
          <a:p>
            <a:pPr marL="171450" indent="-171450">
              <a:buFont typeface="Arial" panose="020B0604020202020204" pitchFamily="34" charset="0"/>
              <a:buChar char="•"/>
            </a:pPr>
            <a:endParaRPr lang="es-ES" sz="1000" dirty="0">
              <a:latin typeface="Arial Nova Light" panose="020B0304020202020204" pitchFamily="34" charset="0"/>
            </a:endParaRPr>
          </a:p>
          <a:p>
            <a:pPr marL="171450" indent="-171450">
              <a:buFont typeface="Arial" panose="020B0604020202020204" pitchFamily="34" charset="0"/>
              <a:buChar char="•"/>
            </a:pPr>
            <a:endParaRPr lang="es-ES" sz="1000" dirty="0">
              <a:latin typeface="Arial Nova Light" panose="020B0304020202020204" pitchFamily="34" charset="0"/>
            </a:endParaRPr>
          </a:p>
          <a:p>
            <a:pPr marL="171450" indent="-171450">
              <a:buFont typeface="Arial" panose="020B0604020202020204" pitchFamily="34" charset="0"/>
              <a:buChar char="•"/>
            </a:pPr>
            <a:r>
              <a:rPr lang="es-ES" sz="1000" b="1" dirty="0">
                <a:latin typeface="Arial Nova Light" panose="020B0304020202020204" pitchFamily="34" charset="0"/>
              </a:rPr>
              <a:t>CREATIVIDAD: </a:t>
            </a:r>
            <a:r>
              <a:rPr lang="es-ES" sz="1000" dirty="0">
                <a:latin typeface="Arial Nova Light" panose="020B0304020202020204" pitchFamily="34" charset="0"/>
              </a:rPr>
              <a:t>Para impulsar el crecimiento organizacional basado en soluciones innovadoras y en la mejora continua.</a:t>
            </a:r>
          </a:p>
          <a:p>
            <a:pPr marL="171450" indent="-171450">
              <a:buFont typeface="Arial" panose="020B0604020202020204" pitchFamily="34" charset="0"/>
              <a:buChar char="•"/>
            </a:pPr>
            <a:endParaRPr lang="es-ES" sz="1000" dirty="0">
              <a:latin typeface="Arial Nova Light" panose="020B0304020202020204" pitchFamily="34" charset="0"/>
            </a:endParaRPr>
          </a:p>
          <a:p>
            <a:pPr marL="171450" indent="-171450">
              <a:buFont typeface="Arial" panose="020B0604020202020204" pitchFamily="34" charset="0"/>
              <a:buChar char="•"/>
            </a:pPr>
            <a:endParaRPr lang="es-ES" sz="1000" dirty="0">
              <a:latin typeface="Arial Nova Light" panose="020B0304020202020204" pitchFamily="34" charset="0"/>
            </a:endParaRPr>
          </a:p>
          <a:p>
            <a:pPr marL="171450" indent="-171450">
              <a:buFont typeface="Arial" panose="020B0604020202020204" pitchFamily="34" charset="0"/>
              <a:buChar char="•"/>
            </a:pPr>
            <a:r>
              <a:rPr lang="es-ES" sz="1000" b="1" dirty="0">
                <a:latin typeface="Arial Nova Light" panose="020B0304020202020204" pitchFamily="34" charset="0"/>
              </a:rPr>
              <a:t>TRANSPARENCIA Y CREDIBILIDAD: </a:t>
            </a:r>
            <a:r>
              <a:rPr lang="es-ES" sz="1000" dirty="0">
                <a:latin typeface="Arial Nova Light" panose="020B0304020202020204" pitchFamily="34" charset="0"/>
              </a:rPr>
              <a:t>Para ofrecer información clara y rigurosa sobre la actividad portuaria, sus impactos y retornos.</a:t>
            </a:r>
          </a:p>
          <a:p>
            <a:pPr marL="171450" indent="-171450">
              <a:buFont typeface="Arial" panose="020B0604020202020204" pitchFamily="34" charset="0"/>
              <a:buChar char="•"/>
            </a:pPr>
            <a:endParaRPr lang="es-ES" sz="1000" dirty="0">
              <a:latin typeface="Arial Nova Light" panose="020B0304020202020204" pitchFamily="34" charset="0"/>
            </a:endParaRPr>
          </a:p>
          <a:p>
            <a:pPr marL="171450" indent="-171450">
              <a:buFont typeface="Arial" panose="020B0604020202020204" pitchFamily="34" charset="0"/>
              <a:buChar char="•"/>
            </a:pPr>
            <a:endParaRPr lang="es-ES" sz="1000" dirty="0">
              <a:latin typeface="Arial Nova Light" panose="020B0304020202020204" pitchFamily="34" charset="0"/>
            </a:endParaRPr>
          </a:p>
          <a:p>
            <a:pPr marL="171450" indent="-171450">
              <a:buFont typeface="Arial" panose="020B0604020202020204" pitchFamily="34" charset="0"/>
              <a:buChar char="•"/>
            </a:pPr>
            <a:r>
              <a:rPr lang="es-ES" sz="1000" b="1" dirty="0">
                <a:latin typeface="Arial Nova Light" panose="020B0304020202020204" pitchFamily="34" charset="0"/>
              </a:rPr>
              <a:t>COMPROMISO CON EL ENTORNO: </a:t>
            </a:r>
            <a:r>
              <a:rPr lang="es-ES" sz="1000" dirty="0">
                <a:latin typeface="Arial Nova Light" panose="020B0304020202020204" pitchFamily="34" charset="0"/>
              </a:rPr>
              <a:t>Para garantizar un desarrollo sostenible, velando por el bienestar social, económico y ambiental.</a:t>
            </a:r>
          </a:p>
        </p:txBody>
      </p:sp>
      <p:sp>
        <p:nvSpPr>
          <p:cNvPr id="2" name="28 CuadroTexto">
            <a:extLst>
              <a:ext uri="{FF2B5EF4-FFF2-40B4-BE49-F238E27FC236}">
                <a16:creationId xmlns:a16="http://schemas.microsoft.com/office/drawing/2014/main" id="{4D518C1F-D47F-40A8-BF78-6AE8588091E2}"/>
              </a:ext>
            </a:extLst>
          </p:cNvPr>
          <p:cNvSpPr txBox="1"/>
          <p:nvPr/>
        </p:nvSpPr>
        <p:spPr>
          <a:xfrm>
            <a:off x="376554" y="930437"/>
            <a:ext cx="9048900" cy="307777"/>
          </a:xfrm>
          <a:prstGeom prst="rect">
            <a:avLst/>
          </a:prstGeom>
          <a:noFill/>
          <a:ln>
            <a:noFill/>
          </a:ln>
        </p:spPr>
        <p:txBody>
          <a:bodyPr wrap="square" rtlCol="0">
            <a:spAutoFit/>
          </a:bodyPr>
          <a:lstStyle>
            <a:defPPr>
              <a:defRPr lang="es-ES"/>
            </a:defPPr>
            <a:lvl1pPr>
              <a:defRPr sz="1400" b="1" spc="300">
                <a:solidFill>
                  <a:srgbClr val="2F6AB2"/>
                </a:solidFill>
                <a:latin typeface="Century Gothic" panose="020B0502020202020204" pitchFamily="34" charset="0"/>
              </a:defRPr>
            </a:lvl1pPr>
          </a:lstStyle>
          <a:p>
            <a:r>
              <a:rPr lang="es-ES" dirty="0">
                <a:solidFill>
                  <a:srgbClr val="1C3555"/>
                </a:solidFill>
              </a:rPr>
              <a:t>MISIÓN, VISIÓN Y VALORES| </a:t>
            </a:r>
            <a:r>
              <a:rPr lang="es-ES" b="0" dirty="0">
                <a:solidFill>
                  <a:srgbClr val="1C3555"/>
                </a:solidFill>
              </a:rPr>
              <a:t>PROPUESTA DE VALORES</a:t>
            </a:r>
            <a:endParaRPr lang="en-US" b="0" dirty="0">
              <a:solidFill>
                <a:srgbClr val="1C3555"/>
              </a:solidFill>
            </a:endParaRPr>
          </a:p>
        </p:txBody>
      </p:sp>
      <p:graphicFrame>
        <p:nvGraphicFramePr>
          <p:cNvPr id="12" name="Tabla 11">
            <a:extLst>
              <a:ext uri="{FF2B5EF4-FFF2-40B4-BE49-F238E27FC236}">
                <a16:creationId xmlns:a16="http://schemas.microsoft.com/office/drawing/2014/main" id="{460811A5-37F5-4CAC-B93B-982D363F6A8B}"/>
              </a:ext>
            </a:extLst>
          </p:cNvPr>
          <p:cNvGraphicFramePr>
            <a:graphicFrameLocks noGrp="1"/>
          </p:cNvGraphicFramePr>
          <p:nvPr>
            <p:extLst>
              <p:ext uri="{D42A27DB-BD31-4B8C-83A1-F6EECF244321}">
                <p14:modId xmlns:p14="http://schemas.microsoft.com/office/powerpoint/2010/main" val="3710986873"/>
              </p:ext>
            </p:extLst>
          </p:nvPr>
        </p:nvGraphicFramePr>
        <p:xfrm>
          <a:off x="457199" y="1389510"/>
          <a:ext cx="8804367" cy="243840"/>
        </p:xfrm>
        <a:graphic>
          <a:graphicData uri="http://schemas.openxmlformats.org/drawingml/2006/table">
            <a:tbl>
              <a:tblPr firstRow="1" bandRow="1">
                <a:tableStyleId>{D27102A9-8310-4765-A935-A1911B00CA55}</a:tableStyleId>
              </a:tblPr>
              <a:tblGrid>
                <a:gridCol w="8804367">
                  <a:extLst>
                    <a:ext uri="{9D8B030D-6E8A-4147-A177-3AD203B41FA5}">
                      <a16:colId xmlns:a16="http://schemas.microsoft.com/office/drawing/2014/main" val="94565537"/>
                    </a:ext>
                  </a:extLst>
                </a:gridCol>
              </a:tblGrid>
              <a:tr h="216000">
                <a:tc>
                  <a:txBody>
                    <a:bodyPr/>
                    <a:lstStyle/>
                    <a:p>
                      <a:pPr marL="0" algn="just" defTabSz="914400" rtl="0" eaLnBrk="1" latinLnBrk="0" hangingPunct="1"/>
                      <a:r>
                        <a:rPr lang="es-ES" sz="1000" b="1" kern="1200" dirty="0">
                          <a:solidFill>
                            <a:schemeClr val="tx1"/>
                          </a:solidFill>
                          <a:latin typeface="+mn-lt"/>
                          <a:ea typeface="+mn-ea"/>
                          <a:cs typeface="+mn-cs"/>
                        </a:rPr>
                        <a:t>PROPUESTA DE VALORES</a:t>
                      </a:r>
                    </a:p>
                  </a:txBody>
                  <a:tcPr marL="45720" marR="45720">
                    <a:lnT w="12700" cap="flat" cmpd="sng" algn="ctr">
                      <a:noFill/>
                      <a:prstDash val="solid"/>
                      <a:round/>
                      <a:headEnd type="none" w="med" len="med"/>
                      <a:tailEnd type="none" w="med" len="med"/>
                    </a:lnT>
                    <a:lnB w="12700" cap="flat" cmpd="sng" algn="ctr">
                      <a:solidFill>
                        <a:srgbClr val="2F6AB2"/>
                      </a:solidFill>
                      <a:prstDash val="solid"/>
                      <a:round/>
                      <a:headEnd type="none" w="med" len="med"/>
                      <a:tailEnd type="none" w="med" len="med"/>
                    </a:lnB>
                  </a:tcPr>
                </a:tc>
                <a:extLst>
                  <a:ext uri="{0D108BD9-81ED-4DB2-BD59-A6C34878D82A}">
                    <a16:rowId xmlns:a16="http://schemas.microsoft.com/office/drawing/2014/main" val="1051899646"/>
                  </a:ext>
                </a:extLst>
              </a:tr>
            </a:tbl>
          </a:graphicData>
        </a:graphic>
      </p:graphicFrame>
      <p:sp>
        <p:nvSpPr>
          <p:cNvPr id="16" name="Rectángulo: esquinas redondeadas 15">
            <a:extLst>
              <a:ext uri="{FF2B5EF4-FFF2-40B4-BE49-F238E27FC236}">
                <a16:creationId xmlns:a16="http://schemas.microsoft.com/office/drawing/2014/main" id="{3804F090-3D71-48AA-9554-E51FC705EE14}"/>
              </a:ext>
            </a:extLst>
          </p:cNvPr>
          <p:cNvSpPr/>
          <p:nvPr/>
        </p:nvSpPr>
        <p:spPr>
          <a:xfrm>
            <a:off x="457198" y="1816708"/>
            <a:ext cx="5940000" cy="715242"/>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t"/>
          <a:lstStyle/>
          <a:p>
            <a:pPr algn="just"/>
            <a:r>
              <a:rPr lang="es-ES" sz="1050" dirty="0">
                <a:solidFill>
                  <a:schemeClr val="tx1"/>
                </a:solidFill>
                <a:latin typeface="Arial Nova Light"/>
              </a:rPr>
              <a:t>Los valores de la APC se basan en la gestión eficaz y sostenible como empresa integrada de servicios, centrada en satisfacer las necesidades de sus clientes. Con dicho espíritu se ha realizado una nueva </a:t>
            </a:r>
            <a:r>
              <a:rPr lang="es-ES" sz="1050" b="1" dirty="0">
                <a:solidFill>
                  <a:schemeClr val="tx1"/>
                </a:solidFill>
                <a:latin typeface="Arial Nova Light"/>
              </a:rPr>
              <a:t>propuesta de valores</a:t>
            </a:r>
            <a:r>
              <a:rPr lang="es-ES" sz="1050" dirty="0">
                <a:solidFill>
                  <a:schemeClr val="tx1"/>
                </a:solidFill>
                <a:latin typeface="Arial Nova Light"/>
              </a:rPr>
              <a:t>.</a:t>
            </a:r>
          </a:p>
        </p:txBody>
      </p:sp>
    </p:spTree>
    <p:extLst>
      <p:ext uri="{BB962C8B-B14F-4D97-AF65-F5344CB8AC3E}">
        <p14:creationId xmlns:p14="http://schemas.microsoft.com/office/powerpoint/2010/main" val="8643062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utoShape 4" descr="EQT"/>
          <p:cNvSpPr>
            <a:spLocks noChangeAspect="1" noChangeArrowheads="1"/>
          </p:cNvSpPr>
          <p:nvPr/>
        </p:nvSpPr>
        <p:spPr bwMode="auto">
          <a:xfrm>
            <a:off x="665285" y="271097"/>
            <a:ext cx="281354" cy="281355"/>
          </a:xfrm>
          <a:prstGeom prst="rect">
            <a:avLst/>
          </a:prstGeom>
          <a:noFill/>
          <a:extLst>
            <a:ext uri="{909E8E84-426E-40dd-AFC4-6F175D3DCCD1}">
              <a14:hiddenFill xmlns:a14="http://schemas.microsoft.com/office/drawing/2010/main" xmlns="">
                <a:solidFill>
                  <a:srgbClr val="FFFFFF"/>
                </a:solidFill>
              </a14:hiddenFill>
            </a:ext>
          </a:extLst>
        </p:spPr>
        <p:txBody>
          <a:bodyPr vert="horz" wrap="square" lIns="84406" tIns="42203" rIns="84406" bIns="42203" numCol="1" anchor="t" anchorCtr="0" compatLnSpc="1">
            <a:prstTxWarp prst="textNoShape">
              <a:avLst/>
            </a:prstTxWarp>
          </a:bodyPr>
          <a:lstStyle/>
          <a:p>
            <a:endParaRPr lang="es-ES" sz="1662"/>
          </a:p>
        </p:txBody>
      </p:sp>
      <p:sp>
        <p:nvSpPr>
          <p:cNvPr id="9" name="AutoShape 8" descr="EQT"/>
          <p:cNvSpPr>
            <a:spLocks noChangeAspect="1" noChangeArrowheads="1"/>
          </p:cNvSpPr>
          <p:nvPr/>
        </p:nvSpPr>
        <p:spPr bwMode="auto">
          <a:xfrm>
            <a:off x="946638" y="552451"/>
            <a:ext cx="281354" cy="281355"/>
          </a:xfrm>
          <a:prstGeom prst="rect">
            <a:avLst/>
          </a:prstGeom>
          <a:noFill/>
          <a:extLst>
            <a:ext uri="{909E8E84-426E-40dd-AFC4-6F175D3DCCD1}">
              <a14:hiddenFill xmlns:a14="http://schemas.microsoft.com/office/drawing/2010/main" xmlns="">
                <a:solidFill>
                  <a:srgbClr val="FFFFFF"/>
                </a:solidFill>
              </a14:hiddenFill>
            </a:ext>
          </a:extLst>
        </p:spPr>
        <p:txBody>
          <a:bodyPr vert="horz" wrap="square" lIns="84406" tIns="42203" rIns="84406" bIns="42203" numCol="1" anchor="t" anchorCtr="0" compatLnSpc="1">
            <a:prstTxWarp prst="textNoShape">
              <a:avLst/>
            </a:prstTxWarp>
          </a:bodyPr>
          <a:lstStyle/>
          <a:p>
            <a:endParaRPr lang="es-ES" sz="1662"/>
          </a:p>
        </p:txBody>
      </p:sp>
      <p:sp>
        <p:nvSpPr>
          <p:cNvPr id="4" name="28 CuadroTexto">
            <a:extLst>
              <a:ext uri="{FF2B5EF4-FFF2-40B4-BE49-F238E27FC236}">
                <a16:creationId xmlns:a16="http://schemas.microsoft.com/office/drawing/2014/main" id="{C9F3A8D8-7294-4E38-94DD-FC9093BE1EAD}"/>
              </a:ext>
            </a:extLst>
          </p:cNvPr>
          <p:cNvSpPr txBox="1"/>
          <p:nvPr/>
        </p:nvSpPr>
        <p:spPr>
          <a:xfrm>
            <a:off x="428550" y="930437"/>
            <a:ext cx="9048900" cy="307777"/>
          </a:xfrm>
          <a:prstGeom prst="rect">
            <a:avLst/>
          </a:prstGeom>
          <a:noFill/>
          <a:ln>
            <a:noFill/>
          </a:ln>
        </p:spPr>
        <p:txBody>
          <a:bodyPr wrap="square" rtlCol="0">
            <a:spAutoFit/>
          </a:bodyPr>
          <a:lstStyle/>
          <a:p>
            <a:r>
              <a:rPr lang="es-ES" sz="1400" b="1" spc="300" dirty="0">
                <a:solidFill>
                  <a:srgbClr val="1C3555"/>
                </a:solidFill>
                <a:latin typeface="Century Gothic" panose="020B0502020202020204" pitchFamily="34" charset="0"/>
              </a:rPr>
              <a:t>EJERCICIO DAFO - CAME</a:t>
            </a:r>
            <a:endParaRPr lang="en-US" sz="1400" spc="300" dirty="0">
              <a:solidFill>
                <a:srgbClr val="1C3555"/>
              </a:solidFill>
              <a:latin typeface="Century Gothic" panose="020B0502020202020204" pitchFamily="34" charset="0"/>
            </a:endParaRPr>
          </a:p>
        </p:txBody>
      </p:sp>
      <p:sp>
        <p:nvSpPr>
          <p:cNvPr id="42" name="CuadroTexto 41">
            <a:extLst>
              <a:ext uri="{FF2B5EF4-FFF2-40B4-BE49-F238E27FC236}">
                <a16:creationId xmlns:a16="http://schemas.microsoft.com/office/drawing/2014/main" id="{08230DE0-564E-4A7C-9AC0-AA4EC53A9993}"/>
              </a:ext>
            </a:extLst>
          </p:cNvPr>
          <p:cNvSpPr txBox="1"/>
          <p:nvPr/>
        </p:nvSpPr>
        <p:spPr>
          <a:xfrm>
            <a:off x="428550" y="1308572"/>
            <a:ext cx="3143994" cy="2339999"/>
          </a:xfrm>
          <a:prstGeom prst="roundRect">
            <a:avLst>
              <a:gd name="adj" fmla="val 8200"/>
            </a:avLst>
          </a:prstGeom>
          <a:solidFill>
            <a:srgbClr val="CA5A65">
              <a:alpha val="30196"/>
            </a:srgbClr>
          </a:solidFill>
          <a:ln>
            <a:solidFill>
              <a:srgbClr val="CA5A65"/>
            </a:solidFill>
          </a:ln>
        </p:spPr>
        <p:style>
          <a:lnRef idx="2">
            <a:scrgbClr r="0" g="0" b="0"/>
          </a:lnRef>
          <a:fillRef idx="1">
            <a:scrgbClr r="0" g="0" b="0"/>
          </a:fillRef>
          <a:effectRef idx="0">
            <a:schemeClr val="accent1">
              <a:hueOff val="0"/>
              <a:satOff val="0"/>
              <a:lumOff val="0"/>
              <a:alphaOff val="0"/>
            </a:schemeClr>
          </a:effectRef>
          <a:fontRef idx="minor">
            <a:schemeClr val="lt1"/>
          </a:fontRef>
        </p:style>
        <p:txBody>
          <a:bodyPr spcFirstLastPara="0" vert="horz" wrap="square" lIns="72000" tIns="72000" rIns="72000" bIns="72000" numCol="1" spcCol="1270" anchor="t" anchorCtr="0">
            <a:noAutofit/>
          </a:bodyPr>
          <a:lstStyle/>
          <a:p>
            <a:pPr marL="0" lvl="0" indent="0" algn="ctr" defTabSz="355600">
              <a:lnSpc>
                <a:spcPct val="90000"/>
              </a:lnSpc>
              <a:spcBef>
                <a:spcPct val="0"/>
              </a:spcBef>
              <a:spcAft>
                <a:spcPct val="35000"/>
              </a:spcAft>
              <a:buNone/>
            </a:pPr>
            <a:r>
              <a:rPr lang="es-ES" sz="850" b="1" kern="1200" dirty="0">
                <a:solidFill>
                  <a:schemeClr val="tx1"/>
                </a:solidFill>
                <a:latin typeface="Arial Nova Light" panose="020B0304020202020204" pitchFamily="34" charset="0"/>
              </a:rPr>
              <a:t>DEBILIDADES</a:t>
            </a:r>
          </a:p>
          <a:p>
            <a:pPr marL="57150" lvl="1" indent="-57150" algn="l" defTabSz="355600">
              <a:lnSpc>
                <a:spcPct val="90000"/>
              </a:lnSpc>
              <a:spcBef>
                <a:spcPct val="0"/>
              </a:spcBef>
              <a:spcAft>
                <a:spcPct val="15000"/>
              </a:spcAft>
              <a:buChar char="•"/>
            </a:pPr>
            <a:r>
              <a:rPr lang="es-ES" sz="850" kern="1200" dirty="0">
                <a:solidFill>
                  <a:schemeClr val="tx1"/>
                </a:solidFill>
                <a:latin typeface="Arial Nova Light" panose="020B0304020202020204" pitchFamily="34" charset="0"/>
              </a:rPr>
              <a:t>Línea de atraque y calado de la actual terminal de contenedores insuficientes</a:t>
            </a:r>
          </a:p>
          <a:p>
            <a:pPr marL="57150" lvl="1" indent="-57150" algn="l" defTabSz="355600">
              <a:lnSpc>
                <a:spcPct val="90000"/>
              </a:lnSpc>
              <a:spcBef>
                <a:spcPct val="0"/>
              </a:spcBef>
              <a:spcAft>
                <a:spcPct val="15000"/>
              </a:spcAft>
              <a:buChar char="•"/>
            </a:pPr>
            <a:r>
              <a:rPr lang="es-ES" sz="850" kern="1200" dirty="0">
                <a:solidFill>
                  <a:schemeClr val="tx1"/>
                </a:solidFill>
                <a:latin typeface="Arial Nova Light" panose="020B0304020202020204" pitchFamily="34" charset="0"/>
              </a:rPr>
              <a:t>Conectividad limitada del puerto. Por ferrocarril, con el Foreland, e incluso entre las dos dársenas del puerto</a:t>
            </a:r>
          </a:p>
          <a:p>
            <a:pPr marL="57150" lvl="1" indent="-57150" algn="l" defTabSz="355600">
              <a:lnSpc>
                <a:spcPct val="90000"/>
              </a:lnSpc>
              <a:spcBef>
                <a:spcPct val="0"/>
              </a:spcBef>
              <a:spcAft>
                <a:spcPct val="15000"/>
              </a:spcAft>
              <a:buChar char="•"/>
            </a:pPr>
            <a:r>
              <a:rPr lang="es-ES" sz="850" kern="1200" dirty="0">
                <a:solidFill>
                  <a:schemeClr val="tx1"/>
                </a:solidFill>
                <a:latin typeface="Arial Nova Light" panose="020B0304020202020204" pitchFamily="34" charset="0"/>
              </a:rPr>
              <a:t>Estructura de la APC desalineada con respecto a las necesidades reales de RRHH de los departamentos</a:t>
            </a:r>
          </a:p>
          <a:p>
            <a:pPr marL="57150" lvl="1" indent="-57150" algn="l" defTabSz="355600">
              <a:lnSpc>
                <a:spcPct val="90000"/>
              </a:lnSpc>
              <a:spcBef>
                <a:spcPct val="0"/>
              </a:spcBef>
              <a:spcAft>
                <a:spcPct val="15000"/>
              </a:spcAft>
              <a:buChar char="•"/>
            </a:pPr>
            <a:r>
              <a:rPr lang="es-ES" sz="850" kern="1200" dirty="0">
                <a:solidFill>
                  <a:schemeClr val="tx1"/>
                </a:solidFill>
                <a:latin typeface="Arial Nova Light" panose="020B0304020202020204" pitchFamily="34" charset="0"/>
              </a:rPr>
              <a:t>Ausencia de una planificación previa para la gestión interna en diferentes ámbitos</a:t>
            </a:r>
          </a:p>
          <a:p>
            <a:pPr marL="57150" lvl="1" indent="-57150" algn="l" defTabSz="355600">
              <a:lnSpc>
                <a:spcPct val="90000"/>
              </a:lnSpc>
              <a:spcBef>
                <a:spcPct val="0"/>
              </a:spcBef>
              <a:spcAft>
                <a:spcPct val="15000"/>
              </a:spcAft>
              <a:buChar char="•"/>
            </a:pPr>
            <a:r>
              <a:rPr lang="es-ES" sz="850" kern="1200" dirty="0">
                <a:solidFill>
                  <a:schemeClr val="tx1"/>
                </a:solidFill>
                <a:latin typeface="Arial Nova Light" panose="020B0304020202020204" pitchFamily="34" charset="0"/>
              </a:rPr>
              <a:t>Desconocimiento de la sociedad de la importancia del puerto para su entorno</a:t>
            </a:r>
          </a:p>
          <a:p>
            <a:pPr marL="57150" lvl="1" indent="-57150" algn="l" defTabSz="355600">
              <a:lnSpc>
                <a:spcPct val="90000"/>
              </a:lnSpc>
              <a:spcBef>
                <a:spcPct val="0"/>
              </a:spcBef>
              <a:spcAft>
                <a:spcPct val="15000"/>
              </a:spcAft>
              <a:buChar char="•"/>
            </a:pPr>
            <a:r>
              <a:rPr lang="es-ES" sz="850" kern="1200" dirty="0">
                <a:solidFill>
                  <a:schemeClr val="tx1"/>
                </a:solidFill>
                <a:latin typeface="Arial Nova Light" panose="020B0304020202020204" pitchFamily="34" charset="0"/>
              </a:rPr>
              <a:t>Falta de espacio para mercancía general y granel sólido</a:t>
            </a:r>
          </a:p>
          <a:p>
            <a:pPr marL="57150" lvl="1" indent="-57150" algn="l" defTabSz="355600">
              <a:lnSpc>
                <a:spcPct val="90000"/>
              </a:lnSpc>
              <a:spcBef>
                <a:spcPct val="0"/>
              </a:spcBef>
              <a:spcAft>
                <a:spcPct val="15000"/>
              </a:spcAft>
              <a:buChar char="•"/>
            </a:pPr>
            <a:r>
              <a:rPr lang="es-ES" sz="850" kern="1200" dirty="0">
                <a:solidFill>
                  <a:schemeClr val="tx1"/>
                </a:solidFill>
                <a:latin typeface="Arial Nova Light" panose="020B0304020202020204" pitchFamily="34" charset="0"/>
              </a:rPr>
              <a:t>Poca diversificación de tráficos, dependencia muy alta del tráfico que genera un único cliente</a:t>
            </a:r>
          </a:p>
          <a:p>
            <a:pPr marL="57150" lvl="1" indent="-57150" algn="l" defTabSz="355600">
              <a:lnSpc>
                <a:spcPct val="90000"/>
              </a:lnSpc>
              <a:spcBef>
                <a:spcPct val="0"/>
              </a:spcBef>
              <a:spcAft>
                <a:spcPct val="15000"/>
              </a:spcAft>
              <a:buChar char="•"/>
            </a:pPr>
            <a:r>
              <a:rPr lang="es-ES" sz="850" kern="1200" dirty="0">
                <a:solidFill>
                  <a:schemeClr val="tx1"/>
                </a:solidFill>
                <a:latin typeface="Arial Nova Light" panose="020B0304020202020204" pitchFamily="34" charset="0"/>
              </a:rPr>
              <a:t>Elevado coste de posibles obras de ampliación por la gran profundidad del mar</a:t>
            </a:r>
          </a:p>
        </p:txBody>
      </p:sp>
      <p:sp>
        <p:nvSpPr>
          <p:cNvPr id="44" name="CuadroTexto 43">
            <a:extLst>
              <a:ext uri="{FF2B5EF4-FFF2-40B4-BE49-F238E27FC236}">
                <a16:creationId xmlns:a16="http://schemas.microsoft.com/office/drawing/2014/main" id="{79F2EDCB-4270-4698-BA45-39D460E06FA4}"/>
              </a:ext>
            </a:extLst>
          </p:cNvPr>
          <p:cNvSpPr txBox="1"/>
          <p:nvPr/>
        </p:nvSpPr>
        <p:spPr>
          <a:xfrm>
            <a:off x="3886943" y="1308572"/>
            <a:ext cx="3143994" cy="2339999"/>
          </a:xfrm>
          <a:prstGeom prst="roundRect">
            <a:avLst>
              <a:gd name="adj" fmla="val 9015"/>
            </a:avLst>
          </a:prstGeom>
          <a:solidFill>
            <a:srgbClr val="E2C934">
              <a:alpha val="30196"/>
            </a:srgbClr>
          </a:solidFill>
          <a:ln>
            <a:solidFill>
              <a:srgbClr val="E2C934"/>
            </a:solidFill>
          </a:ln>
        </p:spPr>
        <p:style>
          <a:lnRef idx="2">
            <a:scrgbClr r="0" g="0" b="0"/>
          </a:lnRef>
          <a:fillRef idx="1">
            <a:scrgbClr r="0" g="0" b="0"/>
          </a:fillRef>
          <a:effectRef idx="0">
            <a:schemeClr val="accent1">
              <a:hueOff val="0"/>
              <a:satOff val="0"/>
              <a:lumOff val="0"/>
              <a:alphaOff val="0"/>
            </a:schemeClr>
          </a:effectRef>
          <a:fontRef idx="minor">
            <a:schemeClr val="lt1"/>
          </a:fontRef>
        </p:style>
        <p:txBody>
          <a:bodyPr spcFirstLastPara="0" vert="horz" wrap="square" lIns="72000" tIns="72000" rIns="72000" bIns="72000" numCol="1" spcCol="1270" anchor="t" anchorCtr="0">
            <a:noAutofit/>
          </a:bodyPr>
          <a:lstStyle/>
          <a:p>
            <a:pPr marL="0" lvl="0" indent="0" algn="ctr" defTabSz="355600">
              <a:lnSpc>
                <a:spcPct val="90000"/>
              </a:lnSpc>
              <a:spcBef>
                <a:spcPct val="0"/>
              </a:spcBef>
              <a:spcAft>
                <a:spcPct val="35000"/>
              </a:spcAft>
              <a:buNone/>
            </a:pPr>
            <a:r>
              <a:rPr lang="es-ES" sz="850" b="1" kern="1200" dirty="0">
                <a:solidFill>
                  <a:schemeClr val="tx1"/>
                </a:solidFill>
                <a:latin typeface="Arial Nova Light" panose="020B0304020202020204" pitchFamily="34" charset="0"/>
              </a:rPr>
              <a:t>AMENAZAS</a:t>
            </a:r>
          </a:p>
          <a:p>
            <a:pPr marL="57150" lvl="1" indent="-57150" algn="l" defTabSz="355600">
              <a:lnSpc>
                <a:spcPct val="90000"/>
              </a:lnSpc>
              <a:spcBef>
                <a:spcPct val="0"/>
              </a:spcBef>
              <a:spcAft>
                <a:spcPct val="15000"/>
              </a:spcAft>
              <a:buChar char="•"/>
            </a:pPr>
            <a:r>
              <a:rPr lang="es-ES" sz="850" kern="1200" dirty="0">
                <a:solidFill>
                  <a:schemeClr val="tx1"/>
                </a:solidFill>
                <a:latin typeface="Arial Nova Light" panose="020B0304020202020204" pitchFamily="34" charset="0"/>
              </a:rPr>
              <a:t>Tramitación administrativa de proyectos de ampliación de infraestructura portuaria lenta (alta protección medioambiental de la zona)</a:t>
            </a:r>
          </a:p>
          <a:p>
            <a:pPr marL="57150" lvl="1" indent="-57150" algn="l" defTabSz="355600">
              <a:lnSpc>
                <a:spcPct val="90000"/>
              </a:lnSpc>
              <a:spcBef>
                <a:spcPct val="0"/>
              </a:spcBef>
              <a:spcAft>
                <a:spcPct val="15000"/>
              </a:spcAft>
              <a:buChar char="•"/>
            </a:pPr>
            <a:r>
              <a:rPr lang="es-ES" sz="850" kern="1200" dirty="0">
                <a:solidFill>
                  <a:schemeClr val="tx1"/>
                </a:solidFill>
                <a:latin typeface="Arial Nova Light" panose="020B0304020202020204" pitchFamily="34" charset="0"/>
              </a:rPr>
              <a:t>Puertos competidores como Algeciras y Valencia, posible implantación de nuevos puertos de contenedores en norte de África</a:t>
            </a:r>
          </a:p>
          <a:p>
            <a:pPr marL="57150" lvl="1" indent="-57150" algn="l" defTabSz="355600">
              <a:lnSpc>
                <a:spcPct val="90000"/>
              </a:lnSpc>
              <a:spcBef>
                <a:spcPct val="0"/>
              </a:spcBef>
              <a:spcAft>
                <a:spcPct val="15000"/>
              </a:spcAft>
              <a:buChar char="•"/>
            </a:pPr>
            <a:r>
              <a:rPr lang="es-ES" sz="850" kern="1200" dirty="0">
                <a:solidFill>
                  <a:schemeClr val="tx1"/>
                </a:solidFill>
                <a:latin typeface="Arial Nova Light" panose="020B0304020202020204" pitchFamily="34" charset="0"/>
              </a:rPr>
              <a:t>Problemas administrativos y trabas burocráticas para instalación de nuevos negocios</a:t>
            </a:r>
          </a:p>
          <a:p>
            <a:pPr marL="57150" lvl="1" indent="-57150" algn="l" defTabSz="355600">
              <a:lnSpc>
                <a:spcPct val="90000"/>
              </a:lnSpc>
              <a:spcBef>
                <a:spcPct val="0"/>
              </a:spcBef>
              <a:spcAft>
                <a:spcPct val="15000"/>
              </a:spcAft>
              <a:buChar char="•"/>
            </a:pPr>
            <a:r>
              <a:rPr lang="es-ES" sz="850" kern="1200" dirty="0">
                <a:solidFill>
                  <a:schemeClr val="tx1"/>
                </a:solidFill>
                <a:latin typeface="Arial Nova Light" panose="020B0304020202020204" pitchFamily="34" charset="0"/>
              </a:rPr>
              <a:t>Países emergentes cada vez más competitivos gracias a su fuerte reducción de costes</a:t>
            </a:r>
          </a:p>
          <a:p>
            <a:pPr marL="57150" lvl="1" indent="-57150" algn="l" defTabSz="355600">
              <a:lnSpc>
                <a:spcPct val="90000"/>
              </a:lnSpc>
              <a:spcBef>
                <a:spcPct val="0"/>
              </a:spcBef>
              <a:spcAft>
                <a:spcPct val="15000"/>
              </a:spcAft>
              <a:buChar char="•"/>
            </a:pPr>
            <a:r>
              <a:rPr lang="es-ES" sz="850" kern="1200" dirty="0">
                <a:solidFill>
                  <a:schemeClr val="tx1"/>
                </a:solidFill>
                <a:latin typeface="Arial Nova Light" panose="020B0304020202020204" pitchFamily="34" charset="0"/>
              </a:rPr>
              <a:t>Evolución de la flota mundial de portacontenedores hacia buques de gran eslora y calado</a:t>
            </a:r>
          </a:p>
          <a:p>
            <a:pPr marL="57150" lvl="1" indent="-57150" algn="l" defTabSz="355600">
              <a:lnSpc>
                <a:spcPct val="90000"/>
              </a:lnSpc>
              <a:spcBef>
                <a:spcPct val="0"/>
              </a:spcBef>
              <a:spcAft>
                <a:spcPct val="15000"/>
              </a:spcAft>
              <a:buChar char="•"/>
            </a:pPr>
            <a:r>
              <a:rPr lang="es-ES" sz="850" kern="1200" dirty="0">
                <a:solidFill>
                  <a:schemeClr val="tx1"/>
                </a:solidFill>
                <a:latin typeface="Arial Nova Light" panose="020B0304020202020204" pitchFamily="34" charset="0"/>
              </a:rPr>
              <a:t>Problemas de seguridad derivados de la globalización y la búsqueda de minimización de costes</a:t>
            </a:r>
          </a:p>
          <a:p>
            <a:pPr marL="57150" lvl="1" indent="-57150" algn="l" defTabSz="355600">
              <a:lnSpc>
                <a:spcPct val="90000"/>
              </a:lnSpc>
              <a:spcBef>
                <a:spcPct val="0"/>
              </a:spcBef>
              <a:spcAft>
                <a:spcPct val="15000"/>
              </a:spcAft>
              <a:buChar char="•"/>
            </a:pPr>
            <a:r>
              <a:rPr lang="es-ES" sz="850" kern="1200" dirty="0">
                <a:solidFill>
                  <a:schemeClr val="tx1"/>
                </a:solidFill>
                <a:latin typeface="Arial Nova Light" panose="020B0304020202020204" pitchFamily="34" charset="0"/>
              </a:rPr>
              <a:t>Demanda de una mayor calidad de vida por parte de la población urbana</a:t>
            </a:r>
          </a:p>
        </p:txBody>
      </p:sp>
      <p:sp>
        <p:nvSpPr>
          <p:cNvPr id="46" name="CuadroTexto 45">
            <a:extLst>
              <a:ext uri="{FF2B5EF4-FFF2-40B4-BE49-F238E27FC236}">
                <a16:creationId xmlns:a16="http://schemas.microsoft.com/office/drawing/2014/main" id="{8D1FF8B7-970F-49A3-ABEE-3B7E50B4CF3F}"/>
              </a:ext>
            </a:extLst>
          </p:cNvPr>
          <p:cNvSpPr txBox="1"/>
          <p:nvPr/>
        </p:nvSpPr>
        <p:spPr>
          <a:xfrm>
            <a:off x="428550" y="3962971"/>
            <a:ext cx="3143994" cy="2339999"/>
          </a:xfrm>
          <a:prstGeom prst="roundRect">
            <a:avLst>
              <a:gd name="adj" fmla="val 8798"/>
            </a:avLst>
          </a:prstGeom>
          <a:solidFill>
            <a:srgbClr val="569DC0">
              <a:alpha val="30196"/>
            </a:srgbClr>
          </a:solidFill>
          <a:ln>
            <a:solidFill>
              <a:srgbClr val="569DC0"/>
            </a:solidFill>
          </a:ln>
        </p:spPr>
        <p:style>
          <a:lnRef idx="2">
            <a:scrgbClr r="0" g="0" b="0"/>
          </a:lnRef>
          <a:fillRef idx="1">
            <a:scrgbClr r="0" g="0" b="0"/>
          </a:fillRef>
          <a:effectRef idx="0">
            <a:schemeClr val="accent1">
              <a:hueOff val="0"/>
              <a:satOff val="0"/>
              <a:lumOff val="0"/>
              <a:alphaOff val="0"/>
            </a:schemeClr>
          </a:effectRef>
          <a:fontRef idx="minor">
            <a:schemeClr val="lt1"/>
          </a:fontRef>
        </p:style>
        <p:txBody>
          <a:bodyPr spcFirstLastPara="0" vert="horz" wrap="square" lIns="72000" tIns="72000" rIns="72000" bIns="72000" numCol="1" spcCol="1270" anchor="t" anchorCtr="0">
            <a:noAutofit/>
          </a:bodyPr>
          <a:lstStyle/>
          <a:p>
            <a:pPr marL="0" lvl="0" indent="0" algn="ctr" defTabSz="355600">
              <a:lnSpc>
                <a:spcPct val="90000"/>
              </a:lnSpc>
              <a:spcBef>
                <a:spcPct val="0"/>
              </a:spcBef>
              <a:spcAft>
                <a:spcPct val="35000"/>
              </a:spcAft>
              <a:buNone/>
            </a:pPr>
            <a:r>
              <a:rPr lang="es-ES" sz="850" b="1" kern="1200" dirty="0">
                <a:solidFill>
                  <a:schemeClr val="tx1"/>
                </a:solidFill>
                <a:latin typeface="Arial Nova Light" panose="020B0304020202020204" pitchFamily="34" charset="0"/>
              </a:rPr>
              <a:t>FORTALEZAS</a:t>
            </a:r>
          </a:p>
          <a:p>
            <a:pPr marL="57150" lvl="1" indent="-57150" algn="l" defTabSz="355600">
              <a:lnSpc>
                <a:spcPct val="90000"/>
              </a:lnSpc>
              <a:spcBef>
                <a:spcPct val="0"/>
              </a:spcBef>
              <a:spcAft>
                <a:spcPct val="15000"/>
              </a:spcAft>
              <a:buChar char="•"/>
            </a:pPr>
            <a:r>
              <a:rPr lang="es-ES" sz="850" kern="1200" dirty="0">
                <a:solidFill>
                  <a:schemeClr val="tx1"/>
                </a:solidFill>
                <a:latin typeface="Arial Nova Light" panose="020B0304020202020204" pitchFamily="34" charset="0"/>
              </a:rPr>
              <a:t>Tráfico fidelizado vinculado a la industria petroquímica y a la potente industria agro-ganadera de la Región de Murcia, lo que supone una estabilidad en los ingresos de la AP</a:t>
            </a:r>
          </a:p>
          <a:p>
            <a:pPr marL="57150" lvl="1" indent="-57150" algn="l" defTabSz="355600">
              <a:lnSpc>
                <a:spcPct val="90000"/>
              </a:lnSpc>
              <a:spcBef>
                <a:spcPct val="0"/>
              </a:spcBef>
              <a:spcAft>
                <a:spcPct val="15000"/>
              </a:spcAft>
              <a:buChar char="•"/>
            </a:pPr>
            <a:r>
              <a:rPr lang="es-ES" sz="850" kern="1200" dirty="0">
                <a:solidFill>
                  <a:schemeClr val="tx1"/>
                </a:solidFill>
                <a:latin typeface="Arial Nova Light" panose="020B0304020202020204" pitchFamily="34" charset="0"/>
              </a:rPr>
              <a:t>Buena situación financiera, capacidad inversora, siendo el puerto del sistema portuario que ha obtenido mayor rentabilidad en 2018</a:t>
            </a:r>
          </a:p>
          <a:p>
            <a:pPr marL="57150" lvl="1" indent="-57150" algn="l" defTabSz="355600">
              <a:lnSpc>
                <a:spcPct val="90000"/>
              </a:lnSpc>
              <a:spcBef>
                <a:spcPct val="0"/>
              </a:spcBef>
              <a:spcAft>
                <a:spcPct val="15000"/>
              </a:spcAft>
              <a:buChar char="•"/>
            </a:pPr>
            <a:r>
              <a:rPr lang="es-ES" sz="850" kern="1200" dirty="0">
                <a:solidFill>
                  <a:schemeClr val="tx1"/>
                </a:solidFill>
                <a:latin typeface="Arial Nova Light" panose="020B0304020202020204" pitchFamily="34" charset="0"/>
              </a:rPr>
              <a:t>Equipo de la APC accesible y colaborador, con alto grado de comunicación con el cliente</a:t>
            </a:r>
          </a:p>
          <a:p>
            <a:pPr marL="57150" lvl="1" indent="-57150" algn="l" defTabSz="355600">
              <a:lnSpc>
                <a:spcPct val="90000"/>
              </a:lnSpc>
              <a:spcBef>
                <a:spcPct val="0"/>
              </a:spcBef>
              <a:spcAft>
                <a:spcPct val="15000"/>
              </a:spcAft>
              <a:buChar char="•"/>
            </a:pPr>
            <a:r>
              <a:rPr lang="es-ES" sz="850" kern="1200" dirty="0">
                <a:solidFill>
                  <a:schemeClr val="tx1"/>
                </a:solidFill>
                <a:latin typeface="Arial Nova Light" panose="020B0304020202020204" pitchFamily="34" charset="0"/>
              </a:rPr>
              <a:t>Servicios de calidad, eficientes, competitivos y disponibles 24/7, 360 días al año</a:t>
            </a:r>
          </a:p>
          <a:p>
            <a:pPr marL="57150" lvl="1" indent="-57150" algn="l" defTabSz="355600">
              <a:lnSpc>
                <a:spcPct val="90000"/>
              </a:lnSpc>
              <a:spcBef>
                <a:spcPct val="0"/>
              </a:spcBef>
              <a:spcAft>
                <a:spcPct val="15000"/>
              </a:spcAft>
              <a:buChar char="•"/>
            </a:pPr>
            <a:r>
              <a:rPr lang="es-ES" sz="850" kern="1200" dirty="0">
                <a:solidFill>
                  <a:schemeClr val="tx1"/>
                </a:solidFill>
                <a:latin typeface="Arial Nova Light" panose="020B0304020202020204" pitchFamily="34" charset="0"/>
              </a:rPr>
              <a:t>En general, precios competitivos de los servicios portuarios (salvo practicaje y remolque)</a:t>
            </a:r>
          </a:p>
          <a:p>
            <a:pPr marL="57150" lvl="1" indent="-57150" algn="l" defTabSz="355600">
              <a:lnSpc>
                <a:spcPct val="90000"/>
              </a:lnSpc>
              <a:spcBef>
                <a:spcPct val="0"/>
              </a:spcBef>
              <a:spcAft>
                <a:spcPct val="15000"/>
              </a:spcAft>
              <a:buChar char="•"/>
            </a:pPr>
            <a:r>
              <a:rPr lang="es-ES" sz="850" kern="1200" dirty="0">
                <a:solidFill>
                  <a:schemeClr val="tx1"/>
                </a:solidFill>
                <a:latin typeface="Arial Nova Light" panose="020B0304020202020204" pitchFamily="34" charset="0"/>
              </a:rPr>
              <a:t>Gran calado disponible en la dársena de Escombreras, con oportunidad para crecer</a:t>
            </a:r>
          </a:p>
          <a:p>
            <a:pPr marL="57150" lvl="1" indent="-57150" algn="l" defTabSz="355600">
              <a:lnSpc>
                <a:spcPct val="90000"/>
              </a:lnSpc>
              <a:spcBef>
                <a:spcPct val="0"/>
              </a:spcBef>
              <a:spcAft>
                <a:spcPct val="15000"/>
              </a:spcAft>
              <a:buChar char="•"/>
            </a:pPr>
            <a:r>
              <a:rPr lang="es-ES" sz="850" kern="1200" dirty="0">
                <a:solidFill>
                  <a:schemeClr val="tx1"/>
                </a:solidFill>
                <a:latin typeface="Arial Nova Light" panose="020B0304020202020204" pitchFamily="34" charset="0"/>
              </a:rPr>
              <a:t>Ausencia de sociedad de estiba en el Puerto de Cartagena</a:t>
            </a:r>
          </a:p>
        </p:txBody>
      </p:sp>
      <p:sp>
        <p:nvSpPr>
          <p:cNvPr id="48" name="CuadroTexto 47">
            <a:extLst>
              <a:ext uri="{FF2B5EF4-FFF2-40B4-BE49-F238E27FC236}">
                <a16:creationId xmlns:a16="http://schemas.microsoft.com/office/drawing/2014/main" id="{62E39AF1-E9BD-44C1-9E21-12F1935ADE04}"/>
              </a:ext>
            </a:extLst>
          </p:cNvPr>
          <p:cNvSpPr txBox="1"/>
          <p:nvPr/>
        </p:nvSpPr>
        <p:spPr>
          <a:xfrm>
            <a:off x="3886943" y="3962971"/>
            <a:ext cx="3143994" cy="2339999"/>
          </a:xfrm>
          <a:prstGeom prst="roundRect">
            <a:avLst>
              <a:gd name="adj" fmla="val 8526"/>
            </a:avLst>
          </a:prstGeom>
          <a:solidFill>
            <a:srgbClr val="34AC8B">
              <a:alpha val="30196"/>
            </a:srgbClr>
          </a:solidFill>
          <a:ln>
            <a:solidFill>
              <a:schemeClr val="accent4">
                <a:lumMod val="75000"/>
              </a:schemeClr>
            </a:solidFill>
          </a:ln>
        </p:spPr>
        <p:style>
          <a:lnRef idx="2">
            <a:scrgbClr r="0" g="0" b="0"/>
          </a:lnRef>
          <a:fillRef idx="1">
            <a:scrgbClr r="0" g="0" b="0"/>
          </a:fillRef>
          <a:effectRef idx="0">
            <a:schemeClr val="accent1">
              <a:hueOff val="0"/>
              <a:satOff val="0"/>
              <a:lumOff val="0"/>
              <a:alphaOff val="0"/>
            </a:schemeClr>
          </a:effectRef>
          <a:fontRef idx="minor">
            <a:schemeClr val="lt1"/>
          </a:fontRef>
        </p:style>
        <p:txBody>
          <a:bodyPr spcFirstLastPara="0" vert="horz" wrap="square" lIns="72000" tIns="72000" rIns="72000" bIns="72000" numCol="1" spcCol="1270" anchor="t" anchorCtr="0">
            <a:noAutofit/>
          </a:bodyPr>
          <a:lstStyle/>
          <a:p>
            <a:pPr marL="0" lvl="0" indent="0" algn="ctr" defTabSz="355600">
              <a:lnSpc>
                <a:spcPct val="90000"/>
              </a:lnSpc>
              <a:spcBef>
                <a:spcPct val="0"/>
              </a:spcBef>
              <a:spcAft>
                <a:spcPct val="35000"/>
              </a:spcAft>
              <a:buNone/>
            </a:pPr>
            <a:r>
              <a:rPr lang="es-ES" sz="850" b="1" kern="1200" dirty="0">
                <a:solidFill>
                  <a:schemeClr val="tx1"/>
                </a:solidFill>
                <a:latin typeface="Arial Nova Light" panose="020B0304020202020204" pitchFamily="34" charset="0"/>
              </a:rPr>
              <a:t>OPORTUNIDADES</a:t>
            </a:r>
          </a:p>
          <a:p>
            <a:pPr marL="57150" lvl="1" indent="-57150" algn="l" defTabSz="355600">
              <a:lnSpc>
                <a:spcPct val="90000"/>
              </a:lnSpc>
              <a:spcBef>
                <a:spcPct val="0"/>
              </a:spcBef>
              <a:spcAft>
                <a:spcPct val="15000"/>
              </a:spcAft>
              <a:buChar char="•"/>
            </a:pPr>
            <a:r>
              <a:rPr lang="es-ES" sz="850" kern="1200" dirty="0">
                <a:solidFill>
                  <a:schemeClr val="tx1"/>
                </a:solidFill>
                <a:latin typeface="Arial Nova Light" panose="020B0304020202020204" pitchFamily="34" charset="0"/>
              </a:rPr>
              <a:t>Crecimiento de la demanda de nuevos productos y mercados: biocombustibles, tráfico contenerizado, marinas de </a:t>
            </a:r>
            <a:r>
              <a:rPr lang="es-ES" sz="850" kern="1200" dirty="0" err="1">
                <a:solidFill>
                  <a:schemeClr val="tx1"/>
                </a:solidFill>
                <a:latin typeface="Arial Nova Light" panose="020B0304020202020204" pitchFamily="34" charset="0"/>
              </a:rPr>
              <a:t>megayates</a:t>
            </a:r>
            <a:r>
              <a:rPr lang="es-ES" sz="850" kern="1200" dirty="0">
                <a:solidFill>
                  <a:schemeClr val="tx1"/>
                </a:solidFill>
                <a:latin typeface="Arial Nova Light" panose="020B0304020202020204" pitchFamily="34" charset="0"/>
              </a:rPr>
              <a:t>, reparación de plataformas offshore, etc.</a:t>
            </a:r>
          </a:p>
          <a:p>
            <a:pPr marL="57150" lvl="1" indent="-57150" algn="l" defTabSz="355600">
              <a:lnSpc>
                <a:spcPct val="90000"/>
              </a:lnSpc>
              <a:spcBef>
                <a:spcPct val="0"/>
              </a:spcBef>
              <a:spcAft>
                <a:spcPct val="15000"/>
              </a:spcAft>
              <a:buChar char="•"/>
            </a:pPr>
            <a:r>
              <a:rPr lang="es-ES" sz="850" kern="1200" dirty="0">
                <a:solidFill>
                  <a:schemeClr val="tx1"/>
                </a:solidFill>
                <a:latin typeface="Arial Nova Light" panose="020B0304020202020204" pitchFamily="34" charset="0"/>
              </a:rPr>
              <a:t>Apertura creciente de la administración local y regional hacia el Puerto (referente en integración Puerto – Ciudad)</a:t>
            </a:r>
          </a:p>
          <a:p>
            <a:pPr marL="57150" lvl="1" indent="-57150" algn="l" defTabSz="355600">
              <a:lnSpc>
                <a:spcPct val="90000"/>
              </a:lnSpc>
              <a:spcBef>
                <a:spcPct val="0"/>
              </a:spcBef>
              <a:spcAft>
                <a:spcPct val="15000"/>
              </a:spcAft>
              <a:buChar char="•"/>
            </a:pPr>
            <a:r>
              <a:rPr lang="es-ES" sz="850" kern="1200" dirty="0">
                <a:solidFill>
                  <a:schemeClr val="tx1"/>
                </a:solidFill>
                <a:latin typeface="Arial Nova Light" panose="020B0304020202020204" pitchFamily="34" charset="0"/>
              </a:rPr>
              <a:t>Disponibilidad de espacios para el desarrollo de áreas logísticas</a:t>
            </a:r>
          </a:p>
          <a:p>
            <a:pPr marL="57150" lvl="1" indent="-57150" algn="l" defTabSz="355600">
              <a:lnSpc>
                <a:spcPct val="90000"/>
              </a:lnSpc>
              <a:spcBef>
                <a:spcPct val="0"/>
              </a:spcBef>
              <a:spcAft>
                <a:spcPct val="15000"/>
              </a:spcAft>
              <a:buChar char="•"/>
            </a:pPr>
            <a:r>
              <a:rPr lang="es-ES" sz="850" kern="1200" dirty="0">
                <a:solidFill>
                  <a:schemeClr val="tx1"/>
                </a:solidFill>
                <a:latin typeface="Arial Nova Light" panose="020B0304020202020204" pitchFamily="34" charset="0"/>
              </a:rPr>
              <a:t>Disponibilidad de nuevas tecnologías y modelos de industria 4.0 aplicados al ámbito marítimo portuario (mejoras en eficiencia y competitividad)</a:t>
            </a:r>
          </a:p>
          <a:p>
            <a:pPr marL="57150" lvl="1" indent="-57150" algn="l" defTabSz="355600">
              <a:lnSpc>
                <a:spcPct val="90000"/>
              </a:lnSpc>
              <a:spcBef>
                <a:spcPct val="0"/>
              </a:spcBef>
              <a:spcAft>
                <a:spcPct val="15000"/>
              </a:spcAft>
              <a:buChar char="•"/>
            </a:pPr>
            <a:r>
              <a:rPr lang="es-ES" sz="850" kern="1200" dirty="0">
                <a:solidFill>
                  <a:schemeClr val="tx1"/>
                </a:solidFill>
                <a:latin typeface="Arial Nova Light" panose="020B0304020202020204" pitchFamily="34" charset="0"/>
              </a:rPr>
              <a:t>Demanda creciente de productos petroquímicos y del sector agroalimentario producidos en la región de Murcia</a:t>
            </a:r>
          </a:p>
          <a:p>
            <a:pPr marL="57150" lvl="1" indent="-57150" algn="l" defTabSz="355600">
              <a:lnSpc>
                <a:spcPct val="90000"/>
              </a:lnSpc>
              <a:spcBef>
                <a:spcPct val="0"/>
              </a:spcBef>
              <a:spcAft>
                <a:spcPct val="15000"/>
              </a:spcAft>
              <a:buChar char="•"/>
            </a:pPr>
            <a:r>
              <a:rPr lang="es-ES" sz="850" kern="1200" dirty="0">
                <a:solidFill>
                  <a:schemeClr val="tx1"/>
                </a:solidFill>
                <a:latin typeface="Arial Nova Light" panose="020B0304020202020204" pitchFamily="34" charset="0"/>
              </a:rPr>
              <a:t>Demanda creciente de nuevos servicios portuarios para cubrir necesidades de avituallamiento de buques</a:t>
            </a:r>
          </a:p>
          <a:p>
            <a:pPr marL="57150" lvl="1" indent="-57150" algn="l" defTabSz="355600">
              <a:lnSpc>
                <a:spcPct val="90000"/>
              </a:lnSpc>
              <a:spcBef>
                <a:spcPct val="0"/>
              </a:spcBef>
              <a:spcAft>
                <a:spcPct val="15000"/>
              </a:spcAft>
              <a:buChar char="•"/>
            </a:pPr>
            <a:r>
              <a:rPr lang="es-ES" sz="850" kern="1200" dirty="0">
                <a:solidFill>
                  <a:schemeClr val="tx1"/>
                </a:solidFill>
                <a:latin typeface="Arial Nova Light" panose="020B0304020202020204" pitchFamily="34" charset="0"/>
              </a:rPr>
              <a:t>Concepto de Puerto Seguro, con sistemas procedimentados y certificados de gestión de la seguridad</a:t>
            </a:r>
          </a:p>
        </p:txBody>
      </p:sp>
      <p:sp>
        <p:nvSpPr>
          <p:cNvPr id="50" name="Flecha: cuádruple 49">
            <a:extLst>
              <a:ext uri="{FF2B5EF4-FFF2-40B4-BE49-F238E27FC236}">
                <a16:creationId xmlns:a16="http://schemas.microsoft.com/office/drawing/2014/main" id="{3DCAE0D4-601E-400F-855D-DABF37C87F80}"/>
              </a:ext>
            </a:extLst>
          </p:cNvPr>
          <p:cNvSpPr/>
          <p:nvPr/>
        </p:nvSpPr>
        <p:spPr>
          <a:xfrm>
            <a:off x="312420" y="1192949"/>
            <a:ext cx="6842760" cy="5238785"/>
          </a:xfrm>
          <a:prstGeom prst="quadArrow">
            <a:avLst>
              <a:gd name="adj1" fmla="val 2000"/>
              <a:gd name="adj2" fmla="val 2393"/>
              <a:gd name="adj3" fmla="val 4030"/>
            </a:avLst>
          </a:prstGeom>
          <a:solidFill>
            <a:schemeClr val="bg1">
              <a:lumMod val="95000"/>
            </a:schemeClr>
          </a:solidFill>
        </p:spPr>
        <p:style>
          <a:lnRef idx="0">
            <a:schemeClr val="accent1">
              <a:hueOff val="0"/>
              <a:satOff val="0"/>
              <a:lumOff val="0"/>
              <a:alphaOff val="0"/>
            </a:schemeClr>
          </a:lnRef>
          <a:fillRef idx="1">
            <a:scrgbClr r="0" g="0" b="0"/>
          </a:fillRef>
          <a:effectRef idx="0">
            <a:schemeClr val="accent1">
              <a:tint val="40000"/>
              <a:hueOff val="0"/>
              <a:satOff val="0"/>
              <a:lumOff val="0"/>
              <a:alphaOff val="0"/>
            </a:schemeClr>
          </a:effectRef>
          <a:fontRef idx="minor">
            <a:schemeClr val="dk1">
              <a:hueOff val="0"/>
              <a:satOff val="0"/>
              <a:lumOff val="0"/>
              <a:alphaOff val="0"/>
            </a:schemeClr>
          </a:fontRef>
        </p:style>
        <p:txBody>
          <a:bodyPr/>
          <a:lstStyle/>
          <a:p>
            <a:endParaRPr lang="es-ES"/>
          </a:p>
        </p:txBody>
      </p:sp>
      <p:sp>
        <p:nvSpPr>
          <p:cNvPr id="52" name="CuadroTexto 51">
            <a:extLst>
              <a:ext uri="{FF2B5EF4-FFF2-40B4-BE49-F238E27FC236}">
                <a16:creationId xmlns:a16="http://schemas.microsoft.com/office/drawing/2014/main" id="{6165893B-A702-4ED1-A25B-546009D29127}"/>
              </a:ext>
            </a:extLst>
          </p:cNvPr>
          <p:cNvSpPr txBox="1"/>
          <p:nvPr/>
        </p:nvSpPr>
        <p:spPr>
          <a:xfrm>
            <a:off x="7313445" y="2475130"/>
            <a:ext cx="2474866" cy="1292662"/>
          </a:xfrm>
          <a:prstGeom prst="rect">
            <a:avLst/>
          </a:prstGeom>
          <a:noFill/>
        </p:spPr>
        <p:txBody>
          <a:bodyPr wrap="square" rtlCol="0">
            <a:spAutoFit/>
          </a:bodyPr>
          <a:lstStyle/>
          <a:p>
            <a:pPr algn="ctr"/>
            <a:r>
              <a:rPr lang="es-ES" sz="2600" b="1" dirty="0">
                <a:solidFill>
                  <a:srgbClr val="1C3555"/>
                </a:solidFill>
                <a:latin typeface="Arial Nova" panose="020B0504020202020204" pitchFamily="34" charset="0"/>
              </a:rPr>
              <a:t>¿Cómo podemos actuar?</a:t>
            </a:r>
          </a:p>
        </p:txBody>
      </p:sp>
      <p:pic>
        <p:nvPicPr>
          <p:cNvPr id="54" name="Imagen 53">
            <a:extLst>
              <a:ext uri="{FF2B5EF4-FFF2-40B4-BE49-F238E27FC236}">
                <a16:creationId xmlns:a16="http://schemas.microsoft.com/office/drawing/2014/main" id="{7C3C76C0-2266-4C83-9793-A18841526B19}"/>
              </a:ext>
            </a:extLst>
          </p:cNvPr>
          <p:cNvPicPr>
            <a:picLocks noChangeAspect="1"/>
          </p:cNvPicPr>
          <p:nvPr/>
        </p:nvPicPr>
        <p:blipFill rotWithShape="1">
          <a:blip r:embed="rId2"/>
          <a:srcRect r="7611"/>
          <a:stretch/>
        </p:blipFill>
        <p:spPr>
          <a:xfrm>
            <a:off x="7313445" y="3767792"/>
            <a:ext cx="2420548" cy="1453585"/>
          </a:xfrm>
          <a:prstGeom prst="rect">
            <a:avLst/>
          </a:prstGeom>
        </p:spPr>
      </p:pic>
      <p:sp>
        <p:nvSpPr>
          <p:cNvPr id="2" name="CuadroTexto 1">
            <a:extLst>
              <a:ext uri="{FF2B5EF4-FFF2-40B4-BE49-F238E27FC236}">
                <a16:creationId xmlns:a16="http://schemas.microsoft.com/office/drawing/2014/main" id="{E9B0918E-1AA5-473F-9033-47D52384976F}"/>
              </a:ext>
            </a:extLst>
          </p:cNvPr>
          <p:cNvSpPr txBox="1"/>
          <p:nvPr/>
        </p:nvSpPr>
        <p:spPr>
          <a:xfrm>
            <a:off x="1531620" y="3706832"/>
            <a:ext cx="922020" cy="215444"/>
          </a:xfrm>
          <a:prstGeom prst="rect">
            <a:avLst/>
          </a:prstGeom>
          <a:noFill/>
        </p:spPr>
        <p:txBody>
          <a:bodyPr wrap="square" rtlCol="0">
            <a:spAutoFit/>
          </a:bodyPr>
          <a:lstStyle/>
          <a:p>
            <a:pPr algn="ctr"/>
            <a:r>
              <a:rPr lang="es-ES" sz="800" dirty="0">
                <a:solidFill>
                  <a:schemeClr val="tx1">
                    <a:lumMod val="65000"/>
                    <a:lumOff val="35000"/>
                  </a:schemeClr>
                </a:solidFill>
                <a:latin typeface="Arial Nova Light" panose="020B0304020202020204" pitchFamily="34" charset="0"/>
              </a:rPr>
              <a:t>INTERNO</a:t>
            </a:r>
          </a:p>
        </p:txBody>
      </p:sp>
      <p:sp>
        <p:nvSpPr>
          <p:cNvPr id="3" name="CuadroTexto 2">
            <a:extLst>
              <a:ext uri="{FF2B5EF4-FFF2-40B4-BE49-F238E27FC236}">
                <a16:creationId xmlns:a16="http://schemas.microsoft.com/office/drawing/2014/main" id="{4A060AE9-6E12-4F3B-916F-5F0A20E88D8D}"/>
              </a:ext>
            </a:extLst>
          </p:cNvPr>
          <p:cNvSpPr txBox="1"/>
          <p:nvPr/>
        </p:nvSpPr>
        <p:spPr>
          <a:xfrm>
            <a:off x="4997930" y="3706832"/>
            <a:ext cx="922020" cy="215444"/>
          </a:xfrm>
          <a:prstGeom prst="rect">
            <a:avLst/>
          </a:prstGeom>
          <a:noFill/>
        </p:spPr>
        <p:txBody>
          <a:bodyPr wrap="square" rtlCol="0">
            <a:spAutoFit/>
          </a:bodyPr>
          <a:lstStyle/>
          <a:p>
            <a:pPr algn="ctr"/>
            <a:r>
              <a:rPr lang="es-ES" sz="800" dirty="0">
                <a:solidFill>
                  <a:schemeClr val="tx1">
                    <a:lumMod val="65000"/>
                    <a:lumOff val="35000"/>
                  </a:schemeClr>
                </a:solidFill>
                <a:latin typeface="Arial Nova Light" panose="020B0304020202020204" pitchFamily="34" charset="0"/>
              </a:rPr>
              <a:t>EXTERNO</a:t>
            </a:r>
          </a:p>
        </p:txBody>
      </p:sp>
      <p:sp>
        <p:nvSpPr>
          <p:cNvPr id="6" name="CuadroTexto 5">
            <a:extLst>
              <a:ext uri="{FF2B5EF4-FFF2-40B4-BE49-F238E27FC236}">
                <a16:creationId xmlns:a16="http://schemas.microsoft.com/office/drawing/2014/main" id="{91DCB1A9-DCA2-48A1-AE44-C1E3C31F95E5}"/>
              </a:ext>
            </a:extLst>
          </p:cNvPr>
          <p:cNvSpPr txBox="1"/>
          <p:nvPr/>
        </p:nvSpPr>
        <p:spPr>
          <a:xfrm rot="16200000">
            <a:off x="3268733" y="5025248"/>
            <a:ext cx="922020" cy="215444"/>
          </a:xfrm>
          <a:prstGeom prst="rect">
            <a:avLst/>
          </a:prstGeom>
          <a:noFill/>
        </p:spPr>
        <p:txBody>
          <a:bodyPr wrap="square" rtlCol="0">
            <a:spAutoFit/>
          </a:bodyPr>
          <a:lstStyle/>
          <a:p>
            <a:pPr algn="ctr"/>
            <a:r>
              <a:rPr lang="es-ES" sz="800" dirty="0">
                <a:solidFill>
                  <a:schemeClr val="tx1">
                    <a:lumMod val="65000"/>
                    <a:lumOff val="35000"/>
                  </a:schemeClr>
                </a:solidFill>
                <a:latin typeface="Arial Nova Light" panose="020B0304020202020204" pitchFamily="34" charset="0"/>
              </a:rPr>
              <a:t>POSITIVO</a:t>
            </a:r>
          </a:p>
        </p:txBody>
      </p:sp>
      <p:sp>
        <p:nvSpPr>
          <p:cNvPr id="7" name="CuadroTexto 6">
            <a:extLst>
              <a:ext uri="{FF2B5EF4-FFF2-40B4-BE49-F238E27FC236}">
                <a16:creationId xmlns:a16="http://schemas.microsoft.com/office/drawing/2014/main" id="{71F03715-7BA9-4455-AE24-CAD6E7F63643}"/>
              </a:ext>
            </a:extLst>
          </p:cNvPr>
          <p:cNvSpPr txBox="1"/>
          <p:nvPr/>
        </p:nvSpPr>
        <p:spPr>
          <a:xfrm rot="16200000">
            <a:off x="3271583" y="2367408"/>
            <a:ext cx="922020" cy="215444"/>
          </a:xfrm>
          <a:prstGeom prst="rect">
            <a:avLst/>
          </a:prstGeom>
          <a:noFill/>
        </p:spPr>
        <p:txBody>
          <a:bodyPr wrap="square" rtlCol="0">
            <a:spAutoFit/>
          </a:bodyPr>
          <a:lstStyle/>
          <a:p>
            <a:pPr algn="ctr"/>
            <a:r>
              <a:rPr lang="es-ES" sz="800" dirty="0">
                <a:solidFill>
                  <a:schemeClr val="tx1">
                    <a:lumMod val="65000"/>
                    <a:lumOff val="35000"/>
                  </a:schemeClr>
                </a:solidFill>
                <a:latin typeface="Arial Nova Light" panose="020B0304020202020204" pitchFamily="34" charset="0"/>
              </a:rPr>
              <a:t>NEGATIVO</a:t>
            </a:r>
          </a:p>
        </p:txBody>
      </p:sp>
    </p:spTree>
    <p:extLst>
      <p:ext uri="{BB962C8B-B14F-4D97-AF65-F5344CB8AC3E}">
        <p14:creationId xmlns:p14="http://schemas.microsoft.com/office/powerpoint/2010/main" val="11628467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utoShape 4" descr="EQT"/>
          <p:cNvSpPr>
            <a:spLocks noChangeAspect="1" noChangeArrowheads="1"/>
          </p:cNvSpPr>
          <p:nvPr/>
        </p:nvSpPr>
        <p:spPr bwMode="auto">
          <a:xfrm>
            <a:off x="665285" y="271097"/>
            <a:ext cx="281354" cy="281355"/>
          </a:xfrm>
          <a:prstGeom prst="rect">
            <a:avLst/>
          </a:prstGeom>
          <a:noFill/>
          <a:extLst>
            <a:ext uri="{909E8E84-426E-40dd-AFC4-6F175D3DCCD1}">
              <a14:hiddenFill xmlns="" xmlns:a14="http://schemas.microsoft.com/office/drawing/2010/main">
                <a:solidFill>
                  <a:srgbClr val="FFFFFF"/>
                </a:solidFill>
              </a14:hiddenFill>
            </a:ext>
          </a:extLst>
        </p:spPr>
        <p:txBody>
          <a:bodyPr vert="horz" wrap="square" lIns="84406" tIns="42203" rIns="84406" bIns="42203" numCol="1" anchor="t" anchorCtr="0" compatLnSpc="1">
            <a:prstTxWarp prst="textNoShape">
              <a:avLst/>
            </a:prstTxWarp>
          </a:bodyPr>
          <a:lstStyle/>
          <a:p>
            <a:endParaRPr lang="es-ES" sz="1662"/>
          </a:p>
        </p:txBody>
      </p:sp>
      <p:sp>
        <p:nvSpPr>
          <p:cNvPr id="9" name="AutoShape 8" descr="EQT"/>
          <p:cNvSpPr>
            <a:spLocks noChangeAspect="1" noChangeArrowheads="1"/>
          </p:cNvSpPr>
          <p:nvPr/>
        </p:nvSpPr>
        <p:spPr bwMode="auto">
          <a:xfrm>
            <a:off x="946638" y="552451"/>
            <a:ext cx="281354" cy="281355"/>
          </a:xfrm>
          <a:prstGeom prst="rect">
            <a:avLst/>
          </a:prstGeom>
          <a:noFill/>
          <a:extLst>
            <a:ext uri="{909E8E84-426E-40dd-AFC4-6F175D3DCCD1}">
              <a14:hiddenFill xmlns="" xmlns:a14="http://schemas.microsoft.com/office/drawing/2010/main">
                <a:solidFill>
                  <a:srgbClr val="FFFFFF"/>
                </a:solidFill>
              </a14:hiddenFill>
            </a:ext>
          </a:extLst>
        </p:spPr>
        <p:txBody>
          <a:bodyPr vert="horz" wrap="square" lIns="84406" tIns="42203" rIns="84406" bIns="42203" numCol="1" anchor="t" anchorCtr="0" compatLnSpc="1">
            <a:prstTxWarp prst="textNoShape">
              <a:avLst/>
            </a:prstTxWarp>
          </a:bodyPr>
          <a:lstStyle/>
          <a:p>
            <a:endParaRPr lang="es-ES" sz="1662"/>
          </a:p>
        </p:txBody>
      </p:sp>
      <p:sp>
        <p:nvSpPr>
          <p:cNvPr id="2" name="28 CuadroTexto">
            <a:extLst>
              <a:ext uri="{FF2B5EF4-FFF2-40B4-BE49-F238E27FC236}">
                <a16:creationId xmlns:a16="http://schemas.microsoft.com/office/drawing/2014/main" id="{663D95D0-DA39-4512-8A09-D4094DE389FD}"/>
              </a:ext>
            </a:extLst>
          </p:cNvPr>
          <p:cNvSpPr txBox="1"/>
          <p:nvPr/>
        </p:nvSpPr>
        <p:spPr>
          <a:xfrm>
            <a:off x="428550" y="930437"/>
            <a:ext cx="9048900" cy="307777"/>
          </a:xfrm>
          <a:prstGeom prst="rect">
            <a:avLst/>
          </a:prstGeom>
          <a:noFill/>
          <a:ln>
            <a:noFill/>
          </a:ln>
        </p:spPr>
        <p:txBody>
          <a:bodyPr wrap="square" rtlCol="0">
            <a:spAutoFit/>
          </a:bodyPr>
          <a:lstStyle/>
          <a:p>
            <a:r>
              <a:rPr lang="es-ES" sz="1400" b="1" spc="300">
                <a:solidFill>
                  <a:srgbClr val="1C3555"/>
                </a:solidFill>
                <a:latin typeface="Century Gothic" panose="020B0502020202020204" pitchFamily="34" charset="0"/>
              </a:rPr>
              <a:t>LÍNEAS ESTRATÉGICAS</a:t>
            </a:r>
            <a:endParaRPr lang="en-US" sz="1400" spc="300">
              <a:solidFill>
                <a:srgbClr val="1C3555"/>
              </a:solidFill>
              <a:latin typeface="Century Gothic" panose="020B0502020202020204" pitchFamily="34" charset="0"/>
            </a:endParaRPr>
          </a:p>
        </p:txBody>
      </p:sp>
      <p:graphicFrame>
        <p:nvGraphicFramePr>
          <p:cNvPr id="3" name="Tabla 3">
            <a:extLst>
              <a:ext uri="{FF2B5EF4-FFF2-40B4-BE49-F238E27FC236}">
                <a16:creationId xmlns:a16="http://schemas.microsoft.com/office/drawing/2014/main" id="{59F0C637-C796-44BD-B8BF-80E13A2CD842}"/>
              </a:ext>
            </a:extLst>
          </p:cNvPr>
          <p:cNvGraphicFramePr>
            <a:graphicFrameLocks noGrp="1"/>
          </p:cNvGraphicFramePr>
          <p:nvPr/>
        </p:nvGraphicFramePr>
        <p:xfrm>
          <a:off x="630239" y="1497013"/>
          <a:ext cx="8640000" cy="4272614"/>
        </p:xfrm>
        <a:graphic>
          <a:graphicData uri="http://schemas.openxmlformats.org/drawingml/2006/table">
            <a:tbl>
              <a:tblPr firstRow="1" bandRow="1">
                <a:tableStyleId>{5940675A-B579-460E-94D1-54222C63F5DA}</a:tableStyleId>
              </a:tblPr>
              <a:tblGrid>
                <a:gridCol w="1343286">
                  <a:extLst>
                    <a:ext uri="{9D8B030D-6E8A-4147-A177-3AD203B41FA5}">
                      <a16:colId xmlns:a16="http://schemas.microsoft.com/office/drawing/2014/main" val="1213491492"/>
                    </a:ext>
                  </a:extLst>
                </a:gridCol>
                <a:gridCol w="7296714">
                  <a:extLst>
                    <a:ext uri="{9D8B030D-6E8A-4147-A177-3AD203B41FA5}">
                      <a16:colId xmlns:a16="http://schemas.microsoft.com/office/drawing/2014/main" val="1621483"/>
                    </a:ext>
                  </a:extLst>
                </a:gridCol>
              </a:tblGrid>
              <a:tr h="459030">
                <a:tc>
                  <a:txBody>
                    <a:bodyPr/>
                    <a:lstStyle/>
                    <a:p>
                      <a:pPr algn="ctr"/>
                      <a:r>
                        <a:rPr lang="es-ES" sz="1200" b="1">
                          <a:solidFill>
                            <a:schemeClr val="bg1"/>
                          </a:solidFill>
                          <a:latin typeface="Arial Nova Light" panose="020B0304020202020204" pitchFamily="34" charset="0"/>
                          <a:cs typeface="Kalinga" panose="020B0502040204020203" pitchFamily="34" charset="0"/>
                        </a:rPr>
                        <a:t>LÍNEA ESTRATÉGICA</a:t>
                      </a:r>
                    </a:p>
                  </a:txBody>
                  <a:tcPr marT="36000" marB="36000" anchor="ctr">
                    <a:lnL w="19050" cap="flat" cmpd="sng" algn="ctr">
                      <a:solidFill>
                        <a:schemeClr val="bg1">
                          <a:lumMod val="95000"/>
                        </a:schemeClr>
                      </a:solidFill>
                      <a:prstDash val="solid"/>
                      <a:round/>
                      <a:headEnd type="none" w="med" len="med"/>
                      <a:tailEnd type="none" w="med" len="med"/>
                    </a:lnL>
                    <a:lnR w="19050" cap="flat" cmpd="sng" algn="ctr">
                      <a:solidFill>
                        <a:schemeClr val="bg1">
                          <a:lumMod val="95000"/>
                        </a:schemeClr>
                      </a:solidFill>
                      <a:prstDash val="solid"/>
                      <a:round/>
                      <a:headEnd type="none" w="med" len="med"/>
                      <a:tailEnd type="none" w="med" len="med"/>
                    </a:lnR>
                    <a:lnT w="19050" cap="flat" cmpd="sng" algn="ctr">
                      <a:solidFill>
                        <a:schemeClr val="bg1">
                          <a:lumMod val="95000"/>
                        </a:schemeClr>
                      </a:solidFill>
                      <a:prstDash val="solid"/>
                      <a:round/>
                      <a:headEnd type="none" w="med" len="med"/>
                      <a:tailEnd type="none" w="med" len="med"/>
                    </a:lnT>
                    <a:lnB w="19050" cap="flat" cmpd="sng" algn="ctr">
                      <a:solidFill>
                        <a:schemeClr val="bg1">
                          <a:lumMod val="95000"/>
                        </a:schemeClr>
                      </a:solidFill>
                      <a:prstDash val="solid"/>
                      <a:round/>
                      <a:headEnd type="none" w="med" len="med"/>
                      <a:tailEnd type="none" w="med" len="med"/>
                    </a:lnB>
                    <a:lnTlToBr w="12700" cmpd="sng">
                      <a:noFill/>
                      <a:prstDash val="solid"/>
                    </a:lnTlToBr>
                    <a:lnBlToTr w="12700" cmpd="sng">
                      <a:noFill/>
                      <a:prstDash val="solid"/>
                    </a:lnBlToTr>
                    <a:solidFill>
                      <a:srgbClr val="1C3555"/>
                    </a:solidFill>
                  </a:tcPr>
                </a:tc>
                <a:tc>
                  <a:txBody>
                    <a:bodyPr/>
                    <a:lstStyle/>
                    <a:p>
                      <a:pPr marL="0" indent="0" algn="ctr" defTabSz="914400" rtl="0" eaLnBrk="1" latinLnBrk="0" hangingPunct="1">
                        <a:spcAft>
                          <a:spcPts val="554"/>
                        </a:spcAft>
                        <a:buFont typeface="+mj-lt"/>
                        <a:buNone/>
                      </a:pPr>
                      <a:r>
                        <a:rPr lang="es-ES" sz="1200" b="1" kern="1200">
                          <a:solidFill>
                            <a:schemeClr val="bg1"/>
                          </a:solidFill>
                          <a:latin typeface="Arial Nova Light" panose="020B0304020202020204" pitchFamily="34" charset="0"/>
                          <a:ea typeface="+mn-ea"/>
                          <a:cs typeface="Kalinga" panose="020B0502040204020203" pitchFamily="34" charset="0"/>
                        </a:rPr>
                        <a:t>DESCRIPCIÓN</a:t>
                      </a:r>
                    </a:p>
                  </a:txBody>
                  <a:tcPr marT="36000" marB="36000" anchor="ctr">
                    <a:lnL w="19050" cap="flat" cmpd="sng" algn="ctr">
                      <a:solidFill>
                        <a:schemeClr val="bg1">
                          <a:lumMod val="95000"/>
                        </a:schemeClr>
                      </a:solidFill>
                      <a:prstDash val="solid"/>
                      <a:round/>
                      <a:headEnd type="none" w="med" len="med"/>
                      <a:tailEnd type="none" w="med" len="med"/>
                    </a:lnL>
                    <a:lnR w="19050" cap="flat" cmpd="sng" algn="ctr">
                      <a:solidFill>
                        <a:schemeClr val="bg1">
                          <a:lumMod val="95000"/>
                        </a:schemeClr>
                      </a:solidFill>
                      <a:prstDash val="solid"/>
                      <a:round/>
                      <a:headEnd type="none" w="med" len="med"/>
                      <a:tailEnd type="none" w="med" len="med"/>
                    </a:lnR>
                    <a:lnT w="19050" cap="flat" cmpd="sng" algn="ctr">
                      <a:solidFill>
                        <a:schemeClr val="bg1">
                          <a:lumMod val="95000"/>
                        </a:schemeClr>
                      </a:solidFill>
                      <a:prstDash val="solid"/>
                      <a:round/>
                      <a:headEnd type="none" w="med" len="med"/>
                      <a:tailEnd type="none" w="med" len="med"/>
                    </a:lnT>
                    <a:lnB w="19050" cap="flat" cmpd="sng" algn="ctr">
                      <a:solidFill>
                        <a:schemeClr val="bg1">
                          <a:lumMod val="95000"/>
                        </a:schemeClr>
                      </a:solidFill>
                      <a:prstDash val="solid"/>
                      <a:round/>
                      <a:headEnd type="none" w="med" len="med"/>
                      <a:tailEnd type="none" w="med" len="med"/>
                    </a:lnB>
                    <a:lnTlToBr w="12700" cmpd="sng">
                      <a:noFill/>
                      <a:prstDash val="solid"/>
                    </a:lnTlToBr>
                    <a:lnBlToTr w="12700" cmpd="sng">
                      <a:noFill/>
                      <a:prstDash val="solid"/>
                    </a:lnBlToTr>
                    <a:solidFill>
                      <a:srgbClr val="1C3555"/>
                    </a:solidFill>
                  </a:tcPr>
                </a:tc>
                <a:extLst>
                  <a:ext uri="{0D108BD9-81ED-4DB2-BD59-A6C34878D82A}">
                    <a16:rowId xmlns:a16="http://schemas.microsoft.com/office/drawing/2014/main" val="1930799040"/>
                  </a:ext>
                </a:extLst>
              </a:tr>
              <a:tr h="876522">
                <a:tc>
                  <a:txBody>
                    <a:bodyPr/>
                    <a:lstStyle/>
                    <a:p>
                      <a:pPr marL="0" indent="0" algn="ctr">
                        <a:spcAft>
                          <a:spcPts val="554"/>
                        </a:spcAft>
                        <a:buFont typeface="+mj-lt"/>
                        <a:buNone/>
                      </a:pPr>
                      <a:r>
                        <a:rPr lang="es-ES" sz="1100" b="1">
                          <a:solidFill>
                            <a:schemeClr val="bg1"/>
                          </a:solidFill>
                          <a:latin typeface="Arial Nova Light" panose="020B0304020202020204" pitchFamily="34" charset="0"/>
                        </a:rPr>
                        <a:t>Sostenibilidad de negocio</a:t>
                      </a:r>
                    </a:p>
                  </a:txBody>
                  <a:tcPr marT="36000" marB="36000" anchor="ctr">
                    <a:lnL w="19050" cap="flat" cmpd="sng" algn="ctr">
                      <a:solidFill>
                        <a:schemeClr val="bg1">
                          <a:lumMod val="95000"/>
                        </a:schemeClr>
                      </a:solidFill>
                      <a:prstDash val="solid"/>
                      <a:round/>
                      <a:headEnd type="none" w="med" len="med"/>
                      <a:tailEnd type="none" w="med" len="med"/>
                    </a:lnL>
                    <a:lnR w="19050" cap="flat" cmpd="sng" algn="ctr">
                      <a:solidFill>
                        <a:schemeClr val="bg1">
                          <a:lumMod val="95000"/>
                        </a:schemeClr>
                      </a:solidFill>
                      <a:prstDash val="solid"/>
                      <a:round/>
                      <a:headEnd type="none" w="med" len="med"/>
                      <a:tailEnd type="none" w="med" len="med"/>
                    </a:lnR>
                    <a:lnT w="19050" cap="flat" cmpd="sng" algn="ctr">
                      <a:solidFill>
                        <a:schemeClr val="bg1">
                          <a:lumMod val="95000"/>
                        </a:schemeClr>
                      </a:solidFill>
                      <a:prstDash val="solid"/>
                      <a:round/>
                      <a:headEnd type="none" w="med" len="med"/>
                      <a:tailEnd type="none" w="med" len="med"/>
                    </a:lnT>
                    <a:lnB w="19050" cap="flat" cmpd="sng" algn="ctr">
                      <a:solidFill>
                        <a:schemeClr val="bg1">
                          <a:lumMod val="95000"/>
                        </a:schemeClr>
                      </a:solidFill>
                      <a:prstDash val="solid"/>
                      <a:round/>
                      <a:headEnd type="none" w="med" len="med"/>
                      <a:tailEnd type="none" w="med" len="med"/>
                    </a:lnB>
                    <a:lnTlToBr w="12700" cmpd="sng">
                      <a:noFill/>
                      <a:prstDash val="solid"/>
                    </a:lnTlToBr>
                    <a:lnBlToTr w="12700" cmpd="sng">
                      <a:noFill/>
                      <a:prstDash val="solid"/>
                    </a:lnBlToTr>
                    <a:solidFill>
                      <a:srgbClr val="3147A0"/>
                    </a:solidFill>
                  </a:tcPr>
                </a:tc>
                <a:tc>
                  <a:txBody>
                    <a:bodyPr/>
                    <a:lstStyle/>
                    <a:p>
                      <a:pPr marL="0" indent="0" algn="just">
                        <a:buFont typeface="Arial" panose="020B0604020202020204" pitchFamily="34" charset="0"/>
                        <a:buNone/>
                      </a:pPr>
                      <a:r>
                        <a:rPr lang="es-ES" sz="1000" kern="1200">
                          <a:solidFill>
                            <a:schemeClr val="tx1"/>
                          </a:solidFill>
                          <a:latin typeface="Arial Nova Light" panose="020B0304020202020204" pitchFamily="34" charset="0"/>
                          <a:ea typeface="+mn-ea"/>
                          <a:cs typeface="Kalinga" panose="020B0502040204020203" pitchFamily="34" charset="0"/>
                        </a:rPr>
                        <a:t>Potenciar el desarrollo de nuevas actividades y nuevos tráficos y fidelizar los actuales, de modo que se asegure un crecimiento diversificado y sostenible del puerto. Para ello, se debe trabajar en varias palancas: </a:t>
                      </a:r>
                      <a:r>
                        <a:rPr lang="es-ES" sz="1000" b="1" kern="1200">
                          <a:solidFill>
                            <a:schemeClr val="tx1"/>
                          </a:solidFill>
                          <a:latin typeface="Arial Nova Light" panose="020B0304020202020204" pitchFamily="34" charset="0"/>
                          <a:ea typeface="+mn-ea"/>
                          <a:cs typeface="Kalinga" panose="020B0502040204020203" pitchFamily="34" charset="0"/>
                        </a:rPr>
                        <a:t>aumento de la capacidad </a:t>
                      </a:r>
                      <a:r>
                        <a:rPr lang="es-ES" sz="1000" kern="1200">
                          <a:solidFill>
                            <a:schemeClr val="tx1"/>
                          </a:solidFill>
                          <a:latin typeface="Arial Nova Light" panose="020B0304020202020204" pitchFamily="34" charset="0"/>
                          <a:ea typeface="+mn-ea"/>
                          <a:cs typeface="Kalinga" panose="020B0502040204020203" pitchFamily="34" charset="0"/>
                        </a:rPr>
                        <a:t>a través del desarrollo de una nueva terminal, </a:t>
                      </a:r>
                      <a:r>
                        <a:rPr lang="es-ES" sz="1000" b="1" kern="1200">
                          <a:solidFill>
                            <a:schemeClr val="tx1"/>
                          </a:solidFill>
                          <a:latin typeface="Arial Nova Light" panose="020B0304020202020204" pitchFamily="34" charset="0"/>
                          <a:ea typeface="+mn-ea"/>
                          <a:cs typeface="Kalinga" panose="020B0502040204020203" pitchFamily="34" charset="0"/>
                        </a:rPr>
                        <a:t>el impulso de la conectividad </a:t>
                      </a:r>
                      <a:r>
                        <a:rPr lang="es-ES" sz="1000" kern="1200">
                          <a:solidFill>
                            <a:schemeClr val="tx1"/>
                          </a:solidFill>
                          <a:latin typeface="Arial Nova Light" panose="020B0304020202020204" pitchFamily="34" charset="0"/>
                          <a:ea typeface="+mn-ea"/>
                          <a:cs typeface="Kalinga" panose="020B0502040204020203" pitchFamily="34" charset="0"/>
                        </a:rPr>
                        <a:t>con el </a:t>
                      </a:r>
                      <a:r>
                        <a:rPr lang="es-ES" sz="1000" i="1" kern="1200" err="1">
                          <a:solidFill>
                            <a:schemeClr val="tx1"/>
                          </a:solidFill>
                          <a:latin typeface="Arial Nova Light" panose="020B0304020202020204" pitchFamily="34" charset="0"/>
                          <a:ea typeface="+mn-ea"/>
                          <a:cs typeface="Kalinga" panose="020B0502040204020203" pitchFamily="34" charset="0"/>
                        </a:rPr>
                        <a:t>foreland</a:t>
                      </a:r>
                      <a:r>
                        <a:rPr lang="es-ES" sz="1000" kern="1200">
                          <a:solidFill>
                            <a:schemeClr val="tx1"/>
                          </a:solidFill>
                          <a:latin typeface="Arial Nova Light" panose="020B0304020202020204" pitchFamily="34" charset="0"/>
                          <a:ea typeface="+mn-ea"/>
                          <a:cs typeface="Kalinga" panose="020B0502040204020203" pitchFamily="34" charset="0"/>
                        </a:rPr>
                        <a:t> y el </a:t>
                      </a:r>
                      <a:r>
                        <a:rPr lang="es-ES" sz="1000" i="1" kern="1200">
                          <a:solidFill>
                            <a:schemeClr val="tx1"/>
                          </a:solidFill>
                          <a:latin typeface="Arial Nova Light" panose="020B0304020202020204" pitchFamily="34" charset="0"/>
                          <a:ea typeface="+mn-ea"/>
                          <a:cs typeface="Kalinga" panose="020B0502040204020203" pitchFamily="34" charset="0"/>
                        </a:rPr>
                        <a:t>hinterland</a:t>
                      </a:r>
                      <a:r>
                        <a:rPr lang="es-ES" sz="1000" kern="1200">
                          <a:solidFill>
                            <a:schemeClr val="tx1"/>
                          </a:solidFill>
                          <a:latin typeface="Arial Nova Light" panose="020B0304020202020204" pitchFamily="34" charset="0"/>
                          <a:ea typeface="+mn-ea"/>
                          <a:cs typeface="Kalinga" panose="020B0502040204020203" pitchFamily="34" charset="0"/>
                        </a:rPr>
                        <a:t> contactando con la red de puertos secos aprovechando la posición geoestratégica del Puerto de Cartagena, siendo un nodo de la red básica del Corredor Mediterráneo, y la mejora de la relación con los países emergentes y mercados principales del tejido económico regional, así como con nuevas navieras.</a:t>
                      </a:r>
                    </a:p>
                  </a:txBody>
                  <a:tcPr marT="36000" marB="36000" anchor="ctr">
                    <a:lnL w="19050" cap="flat" cmpd="sng" algn="ctr">
                      <a:solidFill>
                        <a:schemeClr val="bg1">
                          <a:lumMod val="95000"/>
                        </a:schemeClr>
                      </a:solidFill>
                      <a:prstDash val="solid"/>
                      <a:round/>
                      <a:headEnd type="none" w="med" len="med"/>
                      <a:tailEnd type="none" w="med" len="med"/>
                    </a:lnL>
                    <a:lnR w="19050" cap="flat" cmpd="sng" algn="ctr">
                      <a:solidFill>
                        <a:schemeClr val="bg1">
                          <a:lumMod val="95000"/>
                        </a:schemeClr>
                      </a:solidFill>
                      <a:prstDash val="solid"/>
                      <a:round/>
                      <a:headEnd type="none" w="med" len="med"/>
                      <a:tailEnd type="none" w="med" len="med"/>
                    </a:lnR>
                    <a:lnT w="19050" cap="flat" cmpd="sng" algn="ctr">
                      <a:solidFill>
                        <a:schemeClr val="bg1">
                          <a:lumMod val="95000"/>
                        </a:schemeClr>
                      </a:solidFill>
                      <a:prstDash val="solid"/>
                      <a:round/>
                      <a:headEnd type="none" w="med" len="med"/>
                      <a:tailEnd type="none" w="med" len="med"/>
                    </a:lnT>
                    <a:lnB w="19050" cap="flat" cmpd="sng" algn="ctr">
                      <a:solidFill>
                        <a:schemeClr val="bg1">
                          <a:lumMod val="9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869764226"/>
                  </a:ext>
                </a:extLst>
              </a:tr>
              <a:tr h="774891">
                <a:tc>
                  <a:txBody>
                    <a:bodyPr/>
                    <a:lstStyle/>
                    <a:p>
                      <a:pPr marL="0" indent="0" algn="ctr">
                        <a:spcAft>
                          <a:spcPts val="554"/>
                        </a:spcAft>
                        <a:buFont typeface="+mj-lt"/>
                        <a:buNone/>
                      </a:pPr>
                      <a:r>
                        <a:rPr lang="es-ES" sz="1100" b="1">
                          <a:solidFill>
                            <a:schemeClr val="bg1"/>
                          </a:solidFill>
                          <a:latin typeface="Arial Nova Light" panose="020B0304020202020204" pitchFamily="34" charset="0"/>
                        </a:rPr>
                        <a:t>Impacto positivo en el Entorno </a:t>
                      </a:r>
                    </a:p>
                  </a:txBody>
                  <a:tcPr marT="36000" marB="36000" anchor="ctr">
                    <a:lnL w="19050" cap="flat" cmpd="sng" algn="ctr">
                      <a:solidFill>
                        <a:schemeClr val="bg1">
                          <a:lumMod val="95000"/>
                        </a:schemeClr>
                      </a:solidFill>
                      <a:prstDash val="solid"/>
                      <a:round/>
                      <a:headEnd type="none" w="med" len="med"/>
                      <a:tailEnd type="none" w="med" len="med"/>
                    </a:lnL>
                    <a:lnR w="19050" cap="flat" cmpd="sng" algn="ctr">
                      <a:solidFill>
                        <a:schemeClr val="bg1">
                          <a:lumMod val="95000"/>
                        </a:schemeClr>
                      </a:solidFill>
                      <a:prstDash val="solid"/>
                      <a:round/>
                      <a:headEnd type="none" w="med" len="med"/>
                      <a:tailEnd type="none" w="med" len="med"/>
                    </a:lnR>
                    <a:lnT w="19050" cap="flat" cmpd="sng" algn="ctr">
                      <a:solidFill>
                        <a:schemeClr val="bg1">
                          <a:lumMod val="95000"/>
                        </a:schemeClr>
                      </a:solidFill>
                      <a:prstDash val="solid"/>
                      <a:round/>
                      <a:headEnd type="none" w="med" len="med"/>
                      <a:tailEnd type="none" w="med" len="med"/>
                    </a:lnT>
                    <a:lnB w="19050" cap="flat" cmpd="sng" algn="ctr">
                      <a:solidFill>
                        <a:schemeClr val="bg1">
                          <a:lumMod val="95000"/>
                        </a:schemeClr>
                      </a:solidFill>
                      <a:prstDash val="solid"/>
                      <a:round/>
                      <a:headEnd type="none" w="med" len="med"/>
                      <a:tailEnd type="none" w="med" len="med"/>
                    </a:lnB>
                    <a:lnTlToBr w="12700" cmpd="sng">
                      <a:noFill/>
                      <a:prstDash val="solid"/>
                    </a:lnTlToBr>
                    <a:lnBlToTr w="12700" cmpd="sng">
                      <a:noFill/>
                      <a:prstDash val="solid"/>
                    </a:lnBlToTr>
                    <a:solidFill>
                      <a:srgbClr val="F14123"/>
                    </a:solidFill>
                  </a:tcPr>
                </a:tc>
                <a:tc>
                  <a:txBody>
                    <a:bodyPr/>
                    <a:lstStyle/>
                    <a:p>
                      <a:pPr marL="0" marR="0" lvl="0" indent="0" algn="just" defTabSz="844083" rtl="0" eaLnBrk="1" fontAlgn="auto" latinLnBrk="0" hangingPunct="1">
                        <a:lnSpc>
                          <a:spcPct val="100000"/>
                        </a:lnSpc>
                        <a:spcBef>
                          <a:spcPts val="0"/>
                        </a:spcBef>
                        <a:spcAft>
                          <a:spcPts val="0"/>
                        </a:spcAft>
                        <a:buClrTx/>
                        <a:buSzTx/>
                        <a:buFont typeface="Arial" panose="020B0604020202020204" pitchFamily="34" charset="0"/>
                        <a:buNone/>
                        <a:tabLst/>
                        <a:defRPr/>
                      </a:pPr>
                      <a:r>
                        <a:rPr lang="es-ES" sz="1000" kern="1200">
                          <a:solidFill>
                            <a:schemeClr val="tx1"/>
                          </a:solidFill>
                          <a:latin typeface="Arial Nova Light" panose="020B0304020202020204" pitchFamily="34" charset="0"/>
                          <a:ea typeface="+mn-ea"/>
                          <a:cs typeface="Kalinga" panose="020B0502040204020203" pitchFamily="34" charset="0"/>
                        </a:rPr>
                        <a:t>Convertir el Puerto de Cartagena en un </a:t>
                      </a:r>
                      <a:r>
                        <a:rPr lang="es-ES" sz="1000" b="1" kern="1200">
                          <a:solidFill>
                            <a:schemeClr val="tx1"/>
                          </a:solidFill>
                          <a:latin typeface="Arial Nova Light" panose="020B0304020202020204" pitchFamily="34" charset="0"/>
                          <a:ea typeface="+mn-ea"/>
                          <a:cs typeface="Kalinga" panose="020B0502040204020203" pitchFamily="34" charset="0"/>
                        </a:rPr>
                        <a:t>puerto verde </a:t>
                      </a:r>
                      <a:r>
                        <a:rPr lang="es-ES" sz="1000" b="0" kern="1200">
                          <a:solidFill>
                            <a:schemeClr val="tx1"/>
                          </a:solidFill>
                          <a:latin typeface="Arial Nova Light" panose="020B0304020202020204" pitchFamily="34" charset="0"/>
                          <a:ea typeface="+mn-ea"/>
                          <a:cs typeface="Kalinga" panose="020B0502040204020203" pitchFamily="34" charset="0"/>
                        </a:rPr>
                        <a:t>que maximice los impactos positivos y mantenga</a:t>
                      </a:r>
                      <a:r>
                        <a:rPr lang="es-ES" sz="1000" kern="1200">
                          <a:solidFill>
                            <a:schemeClr val="tx1"/>
                          </a:solidFill>
                          <a:latin typeface="Arial Nova Light" panose="020B0304020202020204" pitchFamily="34" charset="0"/>
                          <a:ea typeface="+mn-ea"/>
                          <a:cs typeface="Kalinga" panose="020B0502040204020203" pitchFamily="34" charset="0"/>
                        </a:rPr>
                        <a:t> su posición como infraestructura clave para la </a:t>
                      </a:r>
                      <a:r>
                        <a:rPr lang="es-ES" sz="1000" b="1" kern="1200">
                          <a:solidFill>
                            <a:schemeClr val="tx1"/>
                          </a:solidFill>
                          <a:latin typeface="Arial Nova Light" panose="020B0304020202020204" pitchFamily="34" charset="0"/>
                          <a:ea typeface="+mn-ea"/>
                          <a:cs typeface="Kalinga" panose="020B0502040204020203" pitchFamily="34" charset="0"/>
                        </a:rPr>
                        <a:t>revitalización de la economía regional </a:t>
                      </a:r>
                      <a:r>
                        <a:rPr lang="es-ES" sz="1000" b="0" kern="1200">
                          <a:solidFill>
                            <a:schemeClr val="tx1"/>
                          </a:solidFill>
                          <a:latin typeface="Arial Nova Light" panose="020B0304020202020204" pitchFamily="34" charset="0"/>
                          <a:ea typeface="+mn-ea"/>
                          <a:cs typeface="Kalinga" panose="020B0502040204020203" pitchFamily="34" charset="0"/>
                        </a:rPr>
                        <a:t>desarrollando </a:t>
                      </a:r>
                      <a:r>
                        <a:rPr lang="es-ES" sz="1000" kern="1200">
                          <a:solidFill>
                            <a:schemeClr val="tx1"/>
                          </a:solidFill>
                          <a:latin typeface="Arial Nova Light" panose="020B0304020202020204" pitchFamily="34" charset="0"/>
                          <a:ea typeface="+mn-ea"/>
                          <a:cs typeface="Kalinga" panose="020B0502040204020203" pitchFamily="34" charset="0"/>
                        </a:rPr>
                        <a:t>relaciones próximas con los agentes clave del tejido socio-económico.</a:t>
                      </a:r>
                    </a:p>
                    <a:p>
                      <a:pPr marL="0" marR="0" lvl="0" indent="0" algn="just" defTabSz="844083" rtl="0" eaLnBrk="1" fontAlgn="auto" latinLnBrk="0" hangingPunct="1">
                        <a:lnSpc>
                          <a:spcPct val="100000"/>
                        </a:lnSpc>
                        <a:spcBef>
                          <a:spcPts val="0"/>
                        </a:spcBef>
                        <a:spcAft>
                          <a:spcPts val="0"/>
                        </a:spcAft>
                        <a:buClrTx/>
                        <a:buSzTx/>
                        <a:buFont typeface="Arial" panose="020B0604020202020204" pitchFamily="34" charset="0"/>
                        <a:buNone/>
                        <a:tabLst/>
                        <a:defRPr/>
                      </a:pPr>
                      <a:r>
                        <a:rPr lang="es-ES" sz="1000" b="1" kern="1200">
                          <a:solidFill>
                            <a:schemeClr val="tx1"/>
                          </a:solidFill>
                          <a:latin typeface="Arial Nova Light" panose="020B0304020202020204" pitchFamily="34" charset="0"/>
                          <a:ea typeface="+mn-ea"/>
                          <a:cs typeface="Kalinga" panose="020B0502040204020203" pitchFamily="34" charset="0"/>
                        </a:rPr>
                        <a:t>Acercar el puerto al ciudadano</a:t>
                      </a:r>
                      <a:r>
                        <a:rPr lang="es-ES" sz="1000" kern="1200">
                          <a:solidFill>
                            <a:schemeClr val="tx1"/>
                          </a:solidFill>
                          <a:latin typeface="Arial Nova Light" panose="020B0304020202020204" pitchFamily="34" charset="0"/>
                          <a:ea typeface="+mn-ea"/>
                          <a:cs typeface="Kalinga" panose="020B0502040204020203" pitchFamily="34" charset="0"/>
                        </a:rPr>
                        <a:t>, mejorando la integración del puerto con la ciudad de Cartagena mediante un modelo basado en el concepto “Plaza Mayor”, creando zonas de restauración, ocio, cultura y diálogo social, convirtiendo el puerto en un punto neurálgico de la ciudad.  </a:t>
                      </a:r>
                    </a:p>
                  </a:txBody>
                  <a:tcPr marT="36000" marB="36000" anchor="ctr">
                    <a:lnL w="19050" cap="flat" cmpd="sng" algn="ctr">
                      <a:solidFill>
                        <a:schemeClr val="bg1">
                          <a:lumMod val="95000"/>
                        </a:schemeClr>
                      </a:solidFill>
                      <a:prstDash val="solid"/>
                      <a:round/>
                      <a:headEnd type="none" w="med" len="med"/>
                      <a:tailEnd type="none" w="med" len="med"/>
                    </a:lnL>
                    <a:lnR w="19050" cap="flat" cmpd="sng" algn="ctr">
                      <a:solidFill>
                        <a:schemeClr val="bg1">
                          <a:lumMod val="95000"/>
                        </a:schemeClr>
                      </a:solidFill>
                      <a:prstDash val="solid"/>
                      <a:round/>
                      <a:headEnd type="none" w="med" len="med"/>
                      <a:tailEnd type="none" w="med" len="med"/>
                    </a:lnR>
                    <a:lnT w="19050" cap="flat" cmpd="sng" algn="ctr">
                      <a:solidFill>
                        <a:schemeClr val="bg1">
                          <a:lumMod val="95000"/>
                        </a:schemeClr>
                      </a:solidFill>
                      <a:prstDash val="solid"/>
                      <a:round/>
                      <a:headEnd type="none" w="med" len="med"/>
                      <a:tailEnd type="none" w="med" len="med"/>
                    </a:lnT>
                    <a:lnB w="19050" cap="flat" cmpd="sng" algn="ctr">
                      <a:solidFill>
                        <a:schemeClr val="bg1">
                          <a:lumMod val="9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673564656"/>
                  </a:ext>
                </a:extLst>
              </a:tr>
              <a:tr h="1006784">
                <a:tc>
                  <a:txBody>
                    <a:bodyPr/>
                    <a:lstStyle/>
                    <a:p>
                      <a:pPr marL="0" indent="0" algn="ctr">
                        <a:spcAft>
                          <a:spcPts val="554"/>
                        </a:spcAft>
                        <a:buFont typeface="+mj-lt"/>
                        <a:buNone/>
                      </a:pPr>
                      <a:r>
                        <a:rPr lang="es-ES" sz="1100" b="1">
                          <a:solidFill>
                            <a:schemeClr val="bg1"/>
                          </a:solidFill>
                          <a:latin typeface="Arial Nova Light"/>
                        </a:rPr>
                        <a:t>Competitividad basada en innovación </a:t>
                      </a:r>
                      <a:endParaRPr lang="es-ES" sz="1100" b="1">
                        <a:solidFill>
                          <a:schemeClr val="bg1"/>
                        </a:solidFill>
                        <a:latin typeface="Arial Nova Light" panose="020B0304020202020204" pitchFamily="34" charset="0"/>
                      </a:endParaRPr>
                    </a:p>
                  </a:txBody>
                  <a:tcPr marT="36000" marB="36000" anchor="ctr">
                    <a:lnL w="19050" cap="flat" cmpd="sng" algn="ctr">
                      <a:solidFill>
                        <a:schemeClr val="bg1">
                          <a:lumMod val="95000"/>
                        </a:schemeClr>
                      </a:solidFill>
                      <a:prstDash val="solid"/>
                      <a:round/>
                      <a:headEnd type="none" w="med" len="med"/>
                      <a:tailEnd type="none" w="med" len="med"/>
                    </a:lnL>
                    <a:lnR w="19050" cap="flat" cmpd="sng" algn="ctr">
                      <a:solidFill>
                        <a:schemeClr val="bg1">
                          <a:lumMod val="95000"/>
                        </a:schemeClr>
                      </a:solidFill>
                      <a:prstDash val="solid"/>
                      <a:round/>
                      <a:headEnd type="none" w="med" len="med"/>
                      <a:tailEnd type="none" w="med" len="med"/>
                    </a:lnR>
                    <a:lnT w="19050" cap="flat" cmpd="sng" algn="ctr">
                      <a:solidFill>
                        <a:schemeClr val="bg1">
                          <a:lumMod val="95000"/>
                        </a:schemeClr>
                      </a:solidFill>
                      <a:prstDash val="solid"/>
                      <a:round/>
                      <a:headEnd type="none" w="med" len="med"/>
                      <a:tailEnd type="none" w="med" len="med"/>
                    </a:lnT>
                    <a:lnB w="19050" cap="flat" cmpd="sng" algn="ctr">
                      <a:solidFill>
                        <a:schemeClr val="bg1">
                          <a:lumMod val="95000"/>
                        </a:schemeClr>
                      </a:solidFill>
                      <a:prstDash val="solid"/>
                      <a:round/>
                      <a:headEnd type="none" w="med" len="med"/>
                      <a:tailEnd type="none" w="med" len="med"/>
                    </a:lnB>
                    <a:lnTlToBr w="12700" cmpd="sng">
                      <a:noFill/>
                      <a:prstDash val="solid"/>
                    </a:lnTlToBr>
                    <a:lnBlToTr w="12700" cmpd="sng">
                      <a:noFill/>
                      <a:prstDash val="solid"/>
                    </a:lnBlToTr>
                    <a:solidFill>
                      <a:srgbClr val="13B2EC"/>
                    </a:solidFill>
                  </a:tcPr>
                </a:tc>
                <a:tc>
                  <a:txBody>
                    <a:bodyPr/>
                    <a:lstStyle/>
                    <a:p>
                      <a:pPr marL="0" marR="0" lvl="0" indent="0" algn="just" defTabSz="844083" rtl="0" eaLnBrk="1" fontAlgn="auto" latinLnBrk="0" hangingPunct="1">
                        <a:lnSpc>
                          <a:spcPct val="100000"/>
                        </a:lnSpc>
                        <a:spcBef>
                          <a:spcPts val="0"/>
                        </a:spcBef>
                        <a:spcAft>
                          <a:spcPts val="0"/>
                        </a:spcAft>
                        <a:buClrTx/>
                        <a:buSzTx/>
                        <a:buFont typeface="Arial" panose="020B0604020202020204" pitchFamily="34" charset="0"/>
                        <a:buNone/>
                        <a:tabLst/>
                        <a:defRPr/>
                      </a:pPr>
                      <a:r>
                        <a:rPr lang="es-ES" sz="1000" b="1" kern="1200">
                          <a:solidFill>
                            <a:schemeClr val="tx1"/>
                          </a:solidFill>
                          <a:latin typeface="Arial Nova Light" panose="020B0304020202020204" pitchFamily="34" charset="0"/>
                          <a:ea typeface="+mn-ea"/>
                          <a:cs typeface="Kalinga" panose="020B0502040204020203" pitchFamily="34" charset="0"/>
                        </a:rPr>
                        <a:t>Mejorar la competitividad </a:t>
                      </a:r>
                      <a:r>
                        <a:rPr lang="es-ES" sz="1000" kern="1200">
                          <a:solidFill>
                            <a:schemeClr val="tx1"/>
                          </a:solidFill>
                          <a:latin typeface="Arial Nova Light" panose="020B0304020202020204" pitchFamily="34" charset="0"/>
                          <a:ea typeface="+mn-ea"/>
                          <a:cs typeface="Kalinga" panose="020B0502040204020203" pitchFamily="34" charset="0"/>
                        </a:rPr>
                        <a:t>del puerto apoyándose en la innovación y la transformación digital, agilizando e integrando procesos mediante tecnologías de la información, tanto a nivel de la Autoridad Portuaria como del Puerto de Cartagena, consiguiendo el mayor nivel de automatización e interconectividad posible, convirtiendo el Puerto de Cartagena en un referente en Puertos 4.0. Adicionalmente, fomentar una cultura de innovación abierta e instaurar un sistema de mejora continua en todos los procesos del puerto para buscar la excelencia en todas las áreas.</a:t>
                      </a:r>
                    </a:p>
                  </a:txBody>
                  <a:tcPr marT="36000" marB="36000" anchor="ctr">
                    <a:lnL w="19050" cap="flat" cmpd="sng" algn="ctr">
                      <a:solidFill>
                        <a:schemeClr val="bg1">
                          <a:lumMod val="95000"/>
                        </a:schemeClr>
                      </a:solidFill>
                      <a:prstDash val="solid"/>
                      <a:round/>
                      <a:headEnd type="none" w="med" len="med"/>
                      <a:tailEnd type="none" w="med" len="med"/>
                    </a:lnL>
                    <a:lnR w="19050" cap="flat" cmpd="sng" algn="ctr">
                      <a:solidFill>
                        <a:schemeClr val="bg1">
                          <a:lumMod val="95000"/>
                        </a:schemeClr>
                      </a:solidFill>
                      <a:prstDash val="solid"/>
                      <a:round/>
                      <a:headEnd type="none" w="med" len="med"/>
                      <a:tailEnd type="none" w="med" len="med"/>
                    </a:lnR>
                    <a:lnT w="19050" cap="flat" cmpd="sng" algn="ctr">
                      <a:solidFill>
                        <a:schemeClr val="bg1">
                          <a:lumMod val="95000"/>
                        </a:schemeClr>
                      </a:solidFill>
                      <a:prstDash val="solid"/>
                      <a:round/>
                      <a:headEnd type="none" w="med" len="med"/>
                      <a:tailEnd type="none" w="med" len="med"/>
                    </a:lnT>
                    <a:lnB w="19050" cap="flat" cmpd="sng" algn="ctr">
                      <a:solidFill>
                        <a:schemeClr val="bg1">
                          <a:lumMod val="9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033141299"/>
                  </a:ext>
                </a:extLst>
              </a:tr>
              <a:tr h="774891">
                <a:tc>
                  <a:txBody>
                    <a:bodyPr/>
                    <a:lstStyle/>
                    <a:p>
                      <a:pPr marL="0" indent="0" algn="ctr">
                        <a:spcAft>
                          <a:spcPts val="554"/>
                        </a:spcAft>
                        <a:buFont typeface="+mj-lt"/>
                        <a:buNone/>
                      </a:pPr>
                      <a:r>
                        <a:rPr lang="es-ES" sz="1100" b="1">
                          <a:solidFill>
                            <a:schemeClr val="bg1"/>
                          </a:solidFill>
                          <a:latin typeface="Arial Nova Light"/>
                        </a:rPr>
                        <a:t>Gestión avanzada </a:t>
                      </a:r>
                      <a:endParaRPr lang="es-ES" sz="1100" b="1">
                        <a:solidFill>
                          <a:schemeClr val="bg1"/>
                        </a:solidFill>
                        <a:latin typeface="Arial Nova Light" panose="020B0304020202020204" pitchFamily="34" charset="0"/>
                      </a:endParaRPr>
                    </a:p>
                  </a:txBody>
                  <a:tcPr marT="36000" marB="36000" anchor="ctr">
                    <a:lnL w="19050" cap="flat" cmpd="sng" algn="ctr">
                      <a:solidFill>
                        <a:schemeClr val="bg1">
                          <a:lumMod val="95000"/>
                        </a:schemeClr>
                      </a:solidFill>
                      <a:prstDash val="solid"/>
                      <a:round/>
                      <a:headEnd type="none" w="med" len="med"/>
                      <a:tailEnd type="none" w="med" len="med"/>
                    </a:lnL>
                    <a:lnR w="19050" cap="flat" cmpd="sng" algn="ctr">
                      <a:solidFill>
                        <a:schemeClr val="bg1">
                          <a:lumMod val="95000"/>
                        </a:schemeClr>
                      </a:solidFill>
                      <a:prstDash val="solid"/>
                      <a:round/>
                      <a:headEnd type="none" w="med" len="med"/>
                      <a:tailEnd type="none" w="med" len="med"/>
                    </a:lnR>
                    <a:lnT w="19050" cap="flat" cmpd="sng" algn="ctr">
                      <a:solidFill>
                        <a:schemeClr val="bg1">
                          <a:lumMod val="95000"/>
                        </a:schemeClr>
                      </a:solidFill>
                      <a:prstDash val="solid"/>
                      <a:round/>
                      <a:headEnd type="none" w="med" len="med"/>
                      <a:tailEnd type="none" w="med" len="med"/>
                    </a:lnT>
                    <a:lnB w="19050" cap="flat" cmpd="sng" algn="ctr">
                      <a:solidFill>
                        <a:schemeClr val="bg1">
                          <a:lumMod val="95000"/>
                        </a:schemeClr>
                      </a:solidFill>
                      <a:prstDash val="solid"/>
                      <a:round/>
                      <a:headEnd type="none" w="med" len="med"/>
                      <a:tailEnd type="none" w="med" len="med"/>
                    </a:lnB>
                    <a:lnTlToBr w="12700" cmpd="sng">
                      <a:noFill/>
                      <a:prstDash val="solid"/>
                    </a:lnTlToBr>
                    <a:lnBlToTr w="12700" cmpd="sng">
                      <a:noFill/>
                      <a:prstDash val="solid"/>
                    </a:lnBlToTr>
                    <a:solidFill>
                      <a:srgbClr val="EBB206"/>
                    </a:solidFill>
                  </a:tcPr>
                </a:tc>
                <a:tc>
                  <a:txBody>
                    <a:bodyPr/>
                    <a:lstStyle/>
                    <a:p>
                      <a:pPr marL="0" indent="0" algn="just">
                        <a:buFont typeface="Arial" panose="020B0604020202020204" pitchFamily="34" charset="0"/>
                        <a:buNone/>
                      </a:pPr>
                      <a:r>
                        <a:rPr lang="es-ES" sz="1000" b="1" kern="1200">
                          <a:solidFill>
                            <a:schemeClr val="tx1"/>
                          </a:solidFill>
                          <a:latin typeface="Arial Nova Light" panose="020B0304020202020204" pitchFamily="34" charset="0"/>
                          <a:ea typeface="+mn-ea"/>
                          <a:cs typeface="Kalinga" panose="020B0502040204020203" pitchFamily="34" charset="0"/>
                        </a:rPr>
                        <a:t>Conseguir un equipo comprometido de alto rendimiento </a:t>
                      </a:r>
                      <a:r>
                        <a:rPr lang="es-ES" sz="1000" kern="1200">
                          <a:solidFill>
                            <a:schemeClr val="tx1"/>
                          </a:solidFill>
                          <a:latin typeface="Arial Nova Light" panose="020B0304020202020204" pitchFamily="34" charset="0"/>
                          <a:ea typeface="+mn-ea"/>
                          <a:cs typeface="Kalinga" panose="020B0502040204020203" pitchFamily="34" charset="0"/>
                        </a:rPr>
                        <a:t>que mejore la eficiencia y eficacia de la Autoridad Portuaria a través de la reorganización de su estructura, adecuándola a las necesidades reales de carga de trabajo, atribuyendo y desarrollando las competencias necesarias de cada puesto de trabajo y captando el talento para conseguir los perfiles humanos adecuados. Todo ello, impulsando la transversalidad, la planificación, los mecanismos de seguimiento de los planes y los procesos de toma de decisiones.</a:t>
                      </a:r>
                    </a:p>
                  </a:txBody>
                  <a:tcPr marT="36000" marB="36000" anchor="ctr">
                    <a:lnL w="19050" cap="flat" cmpd="sng" algn="ctr">
                      <a:solidFill>
                        <a:schemeClr val="bg1">
                          <a:lumMod val="95000"/>
                        </a:schemeClr>
                      </a:solidFill>
                      <a:prstDash val="solid"/>
                      <a:round/>
                      <a:headEnd type="none" w="med" len="med"/>
                      <a:tailEnd type="none" w="med" len="med"/>
                    </a:lnL>
                    <a:lnR w="19050" cap="flat" cmpd="sng" algn="ctr">
                      <a:solidFill>
                        <a:schemeClr val="bg1">
                          <a:lumMod val="95000"/>
                        </a:schemeClr>
                      </a:solidFill>
                      <a:prstDash val="solid"/>
                      <a:round/>
                      <a:headEnd type="none" w="med" len="med"/>
                      <a:tailEnd type="none" w="med" len="med"/>
                    </a:lnR>
                    <a:lnT w="19050" cap="flat" cmpd="sng" algn="ctr">
                      <a:solidFill>
                        <a:schemeClr val="bg1">
                          <a:lumMod val="95000"/>
                        </a:schemeClr>
                      </a:solidFill>
                      <a:prstDash val="solid"/>
                      <a:round/>
                      <a:headEnd type="none" w="med" len="med"/>
                      <a:tailEnd type="none" w="med" len="med"/>
                    </a:lnT>
                    <a:lnB w="19050" cap="flat" cmpd="sng" algn="ctr">
                      <a:solidFill>
                        <a:schemeClr val="bg1">
                          <a:lumMod val="9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242266536"/>
                  </a:ext>
                </a:extLst>
              </a:tr>
            </a:tbl>
          </a:graphicData>
        </a:graphic>
      </p:graphicFrame>
    </p:spTree>
    <p:extLst>
      <p:ext uri="{BB962C8B-B14F-4D97-AF65-F5344CB8AC3E}">
        <p14:creationId xmlns:p14="http://schemas.microsoft.com/office/powerpoint/2010/main" val="13009556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ángulo: esquinas diagonales redondeadas 12">
            <a:extLst>
              <a:ext uri="{FF2B5EF4-FFF2-40B4-BE49-F238E27FC236}">
                <a16:creationId xmlns:a16="http://schemas.microsoft.com/office/drawing/2014/main" id="{98CFEB53-D66C-48D7-984D-9A7CB6C62C70}"/>
              </a:ext>
            </a:extLst>
          </p:cNvPr>
          <p:cNvSpPr/>
          <p:nvPr/>
        </p:nvSpPr>
        <p:spPr>
          <a:xfrm>
            <a:off x="863084" y="819320"/>
            <a:ext cx="8548433" cy="5633866"/>
          </a:xfrm>
          <a:prstGeom prst="round2DiagRect">
            <a:avLst/>
          </a:prstGeom>
          <a:solidFill>
            <a:schemeClr val="accent4">
              <a:lumMod val="60000"/>
              <a:lumOff val="40000"/>
            </a:schemeClr>
          </a:solidFill>
          <a:ln w="12700">
            <a:solidFill>
              <a:srgbClr val="38CCB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900">
              <a:latin typeface="Arial Nova Light" panose="020B0304020202020204" pitchFamily="34" charset="0"/>
            </a:endParaRPr>
          </a:p>
        </p:txBody>
      </p:sp>
      <p:sp>
        <p:nvSpPr>
          <p:cNvPr id="14" name="Rectángulo: esquinas diagonales redondeadas 13">
            <a:extLst>
              <a:ext uri="{FF2B5EF4-FFF2-40B4-BE49-F238E27FC236}">
                <a16:creationId xmlns:a16="http://schemas.microsoft.com/office/drawing/2014/main" id="{47D2114F-12BA-4E1D-AEAC-38D07974E6F8}"/>
              </a:ext>
            </a:extLst>
          </p:cNvPr>
          <p:cNvSpPr/>
          <p:nvPr/>
        </p:nvSpPr>
        <p:spPr>
          <a:xfrm>
            <a:off x="1313385" y="1173844"/>
            <a:ext cx="3959973" cy="4256801"/>
          </a:xfrm>
          <a:prstGeom prst="round2DiagRect">
            <a:avLst>
              <a:gd name="adj1" fmla="val 17589"/>
              <a:gd name="adj2" fmla="val 0"/>
            </a:avLst>
          </a:prstGeom>
          <a:solidFill>
            <a:schemeClr val="accent1">
              <a:lumMod val="60000"/>
              <a:lumOff val="40000"/>
            </a:schemeClr>
          </a:solidFill>
          <a:ln w="1270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900">
              <a:latin typeface="Arial Nova Light" panose="020B0304020202020204" pitchFamily="34" charset="0"/>
            </a:endParaRPr>
          </a:p>
        </p:txBody>
      </p:sp>
      <p:sp>
        <p:nvSpPr>
          <p:cNvPr id="15" name="Diagrama de flujo: tarjeta 1">
            <a:extLst>
              <a:ext uri="{FF2B5EF4-FFF2-40B4-BE49-F238E27FC236}">
                <a16:creationId xmlns:a16="http://schemas.microsoft.com/office/drawing/2014/main" id="{F60AD039-77E0-4549-B90D-A2CD7E8791B6}"/>
              </a:ext>
            </a:extLst>
          </p:cNvPr>
          <p:cNvSpPr/>
          <p:nvPr/>
        </p:nvSpPr>
        <p:spPr>
          <a:xfrm>
            <a:off x="5217135" y="1176460"/>
            <a:ext cx="3674010" cy="4300842"/>
          </a:xfrm>
          <a:custGeom>
            <a:avLst/>
            <a:gdLst>
              <a:gd name="connsiteX0" fmla="*/ 0 w 10000"/>
              <a:gd name="connsiteY0" fmla="*/ 2000 h 10000"/>
              <a:gd name="connsiteX1" fmla="*/ 2000 w 10000"/>
              <a:gd name="connsiteY1" fmla="*/ 0 h 10000"/>
              <a:gd name="connsiteX2" fmla="*/ 10000 w 10000"/>
              <a:gd name="connsiteY2" fmla="*/ 0 h 10000"/>
              <a:gd name="connsiteX3" fmla="*/ 10000 w 10000"/>
              <a:gd name="connsiteY3" fmla="*/ 10000 h 10000"/>
              <a:gd name="connsiteX4" fmla="*/ 0 w 10000"/>
              <a:gd name="connsiteY4" fmla="*/ 10000 h 10000"/>
              <a:gd name="connsiteX5" fmla="*/ 0 w 10000"/>
              <a:gd name="connsiteY5" fmla="*/ 2000 h 10000"/>
              <a:gd name="connsiteX0" fmla="*/ 37 w 10000"/>
              <a:gd name="connsiteY0" fmla="*/ 3879 h 10000"/>
              <a:gd name="connsiteX1" fmla="*/ 2000 w 10000"/>
              <a:gd name="connsiteY1" fmla="*/ 0 h 10000"/>
              <a:gd name="connsiteX2" fmla="*/ 10000 w 10000"/>
              <a:gd name="connsiteY2" fmla="*/ 0 h 10000"/>
              <a:gd name="connsiteX3" fmla="*/ 10000 w 10000"/>
              <a:gd name="connsiteY3" fmla="*/ 10000 h 10000"/>
              <a:gd name="connsiteX4" fmla="*/ 0 w 10000"/>
              <a:gd name="connsiteY4" fmla="*/ 10000 h 10000"/>
              <a:gd name="connsiteX5" fmla="*/ 37 w 10000"/>
              <a:gd name="connsiteY5" fmla="*/ 3879 h 10000"/>
              <a:gd name="connsiteX0" fmla="*/ 37 w 10000"/>
              <a:gd name="connsiteY0" fmla="*/ 3879 h 10000"/>
              <a:gd name="connsiteX1" fmla="*/ 2000 w 10000"/>
              <a:gd name="connsiteY1" fmla="*/ 0 h 10000"/>
              <a:gd name="connsiteX2" fmla="*/ 10000 w 10000"/>
              <a:gd name="connsiteY2" fmla="*/ 0 h 10000"/>
              <a:gd name="connsiteX3" fmla="*/ 10000 w 10000"/>
              <a:gd name="connsiteY3" fmla="*/ 10000 h 10000"/>
              <a:gd name="connsiteX4" fmla="*/ 0 w 10000"/>
              <a:gd name="connsiteY4" fmla="*/ 10000 h 10000"/>
              <a:gd name="connsiteX5" fmla="*/ 37 w 10000"/>
              <a:gd name="connsiteY5" fmla="*/ 3879 h 10000"/>
              <a:gd name="connsiteX0" fmla="*/ 37 w 10000"/>
              <a:gd name="connsiteY0" fmla="*/ 3935 h 10056"/>
              <a:gd name="connsiteX1" fmla="*/ 2110 w 10000"/>
              <a:gd name="connsiteY1" fmla="*/ 0 h 10056"/>
              <a:gd name="connsiteX2" fmla="*/ 10000 w 10000"/>
              <a:gd name="connsiteY2" fmla="*/ 56 h 10056"/>
              <a:gd name="connsiteX3" fmla="*/ 10000 w 10000"/>
              <a:gd name="connsiteY3" fmla="*/ 10056 h 10056"/>
              <a:gd name="connsiteX4" fmla="*/ 0 w 10000"/>
              <a:gd name="connsiteY4" fmla="*/ 10056 h 10056"/>
              <a:gd name="connsiteX5" fmla="*/ 37 w 10000"/>
              <a:gd name="connsiteY5" fmla="*/ 3935 h 100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0000" h="10056">
                <a:moveTo>
                  <a:pt x="37" y="3935"/>
                </a:moveTo>
                <a:cubicBezTo>
                  <a:pt x="-6" y="930"/>
                  <a:pt x="1456" y="1293"/>
                  <a:pt x="2110" y="0"/>
                </a:cubicBezTo>
                <a:lnTo>
                  <a:pt x="10000" y="56"/>
                </a:lnTo>
                <a:lnTo>
                  <a:pt x="10000" y="10056"/>
                </a:lnTo>
                <a:lnTo>
                  <a:pt x="0" y="10056"/>
                </a:lnTo>
                <a:cubicBezTo>
                  <a:pt x="12" y="8016"/>
                  <a:pt x="25" y="5975"/>
                  <a:pt x="37" y="3935"/>
                </a:cubicBezTo>
                <a:close/>
              </a:path>
            </a:pathLst>
          </a:custGeom>
          <a:solidFill>
            <a:schemeClr val="accent6">
              <a:lumMod val="60000"/>
              <a:lumOff val="40000"/>
            </a:schemeClr>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6" name="Diagrama de flujo: tarjeta 154">
            <a:extLst>
              <a:ext uri="{FF2B5EF4-FFF2-40B4-BE49-F238E27FC236}">
                <a16:creationId xmlns:a16="http://schemas.microsoft.com/office/drawing/2014/main" id="{D69229B9-3C60-4D7D-983E-1EF5DE28F671}"/>
              </a:ext>
            </a:extLst>
          </p:cNvPr>
          <p:cNvSpPr/>
          <p:nvPr/>
        </p:nvSpPr>
        <p:spPr>
          <a:xfrm>
            <a:off x="1313385" y="3791506"/>
            <a:ext cx="7720345" cy="1734887"/>
          </a:xfrm>
          <a:custGeom>
            <a:avLst/>
            <a:gdLst>
              <a:gd name="connsiteX0" fmla="*/ 0 w 10000"/>
              <a:gd name="connsiteY0" fmla="*/ 2000 h 10000"/>
              <a:gd name="connsiteX1" fmla="*/ 2000 w 10000"/>
              <a:gd name="connsiteY1" fmla="*/ 0 h 10000"/>
              <a:gd name="connsiteX2" fmla="*/ 10000 w 10000"/>
              <a:gd name="connsiteY2" fmla="*/ 0 h 10000"/>
              <a:gd name="connsiteX3" fmla="*/ 10000 w 10000"/>
              <a:gd name="connsiteY3" fmla="*/ 10000 h 10000"/>
              <a:gd name="connsiteX4" fmla="*/ 0 w 10000"/>
              <a:gd name="connsiteY4" fmla="*/ 10000 h 10000"/>
              <a:gd name="connsiteX5" fmla="*/ 0 w 10000"/>
              <a:gd name="connsiteY5" fmla="*/ 2000 h 10000"/>
              <a:gd name="connsiteX0" fmla="*/ 0 w 10000"/>
              <a:gd name="connsiteY0" fmla="*/ 2000 h 10000"/>
              <a:gd name="connsiteX1" fmla="*/ 2000 w 10000"/>
              <a:gd name="connsiteY1" fmla="*/ 0 h 10000"/>
              <a:gd name="connsiteX2" fmla="*/ 7138 w 10000"/>
              <a:gd name="connsiteY2" fmla="*/ 1284 h 10000"/>
              <a:gd name="connsiteX3" fmla="*/ 10000 w 10000"/>
              <a:gd name="connsiteY3" fmla="*/ 10000 h 10000"/>
              <a:gd name="connsiteX4" fmla="*/ 0 w 10000"/>
              <a:gd name="connsiteY4" fmla="*/ 10000 h 10000"/>
              <a:gd name="connsiteX5" fmla="*/ 0 w 10000"/>
              <a:gd name="connsiteY5" fmla="*/ 2000 h 10000"/>
              <a:gd name="connsiteX0" fmla="*/ 0 w 10000"/>
              <a:gd name="connsiteY0" fmla="*/ 2000 h 10000"/>
              <a:gd name="connsiteX1" fmla="*/ 2000 w 10000"/>
              <a:gd name="connsiteY1" fmla="*/ 0 h 10000"/>
              <a:gd name="connsiteX2" fmla="*/ 7138 w 10000"/>
              <a:gd name="connsiteY2" fmla="*/ 1284 h 10000"/>
              <a:gd name="connsiteX3" fmla="*/ 10000 w 10000"/>
              <a:gd name="connsiteY3" fmla="*/ 10000 h 10000"/>
              <a:gd name="connsiteX4" fmla="*/ 0 w 10000"/>
              <a:gd name="connsiteY4" fmla="*/ 10000 h 10000"/>
              <a:gd name="connsiteX5" fmla="*/ 0 w 10000"/>
              <a:gd name="connsiteY5" fmla="*/ 2000 h 10000"/>
              <a:gd name="connsiteX0" fmla="*/ 0 w 10000"/>
              <a:gd name="connsiteY0" fmla="*/ 2000 h 10000"/>
              <a:gd name="connsiteX1" fmla="*/ 2000 w 10000"/>
              <a:gd name="connsiteY1" fmla="*/ 0 h 10000"/>
              <a:gd name="connsiteX2" fmla="*/ 7138 w 10000"/>
              <a:gd name="connsiteY2" fmla="*/ 1284 h 10000"/>
              <a:gd name="connsiteX3" fmla="*/ 10000 w 10000"/>
              <a:gd name="connsiteY3" fmla="*/ 10000 h 10000"/>
              <a:gd name="connsiteX4" fmla="*/ 0 w 10000"/>
              <a:gd name="connsiteY4" fmla="*/ 10000 h 10000"/>
              <a:gd name="connsiteX5" fmla="*/ 0 w 10000"/>
              <a:gd name="connsiteY5" fmla="*/ 2000 h 10000"/>
              <a:gd name="connsiteX0" fmla="*/ 18 w 10018"/>
              <a:gd name="connsiteY0" fmla="*/ 2149 h 10149"/>
              <a:gd name="connsiteX1" fmla="*/ 0 w 10018"/>
              <a:gd name="connsiteY1" fmla="*/ 0 h 10149"/>
              <a:gd name="connsiteX2" fmla="*/ 7156 w 10018"/>
              <a:gd name="connsiteY2" fmla="*/ 1433 h 10149"/>
              <a:gd name="connsiteX3" fmla="*/ 10018 w 10018"/>
              <a:gd name="connsiteY3" fmla="*/ 10149 h 10149"/>
              <a:gd name="connsiteX4" fmla="*/ 18 w 10018"/>
              <a:gd name="connsiteY4" fmla="*/ 10149 h 10149"/>
              <a:gd name="connsiteX5" fmla="*/ 18 w 10018"/>
              <a:gd name="connsiteY5" fmla="*/ 2149 h 10149"/>
              <a:gd name="connsiteX0" fmla="*/ 18 w 10018"/>
              <a:gd name="connsiteY0" fmla="*/ 2149 h 10149"/>
              <a:gd name="connsiteX1" fmla="*/ 0 w 10018"/>
              <a:gd name="connsiteY1" fmla="*/ 0 h 10149"/>
              <a:gd name="connsiteX2" fmla="*/ 5391 w 10018"/>
              <a:gd name="connsiteY2" fmla="*/ 34 h 10149"/>
              <a:gd name="connsiteX3" fmla="*/ 10018 w 10018"/>
              <a:gd name="connsiteY3" fmla="*/ 10149 h 10149"/>
              <a:gd name="connsiteX4" fmla="*/ 18 w 10018"/>
              <a:gd name="connsiteY4" fmla="*/ 10149 h 10149"/>
              <a:gd name="connsiteX5" fmla="*/ 18 w 10018"/>
              <a:gd name="connsiteY5" fmla="*/ 2149 h 10149"/>
              <a:gd name="connsiteX0" fmla="*/ 18 w 8524"/>
              <a:gd name="connsiteY0" fmla="*/ 2149 h 10186"/>
              <a:gd name="connsiteX1" fmla="*/ 0 w 8524"/>
              <a:gd name="connsiteY1" fmla="*/ 0 h 10186"/>
              <a:gd name="connsiteX2" fmla="*/ 5391 w 8524"/>
              <a:gd name="connsiteY2" fmla="*/ 34 h 10186"/>
              <a:gd name="connsiteX3" fmla="*/ 8524 w 8524"/>
              <a:gd name="connsiteY3" fmla="*/ 10186 h 10186"/>
              <a:gd name="connsiteX4" fmla="*/ 18 w 8524"/>
              <a:gd name="connsiteY4" fmla="*/ 10149 h 10186"/>
              <a:gd name="connsiteX5" fmla="*/ 18 w 8524"/>
              <a:gd name="connsiteY5" fmla="*/ 2149 h 10186"/>
              <a:gd name="connsiteX0" fmla="*/ 21 w 10044"/>
              <a:gd name="connsiteY0" fmla="*/ 2110 h 10000"/>
              <a:gd name="connsiteX1" fmla="*/ 0 w 10044"/>
              <a:gd name="connsiteY1" fmla="*/ 0 h 10000"/>
              <a:gd name="connsiteX2" fmla="*/ 6324 w 10044"/>
              <a:gd name="connsiteY2" fmla="*/ 33 h 10000"/>
              <a:gd name="connsiteX3" fmla="*/ 10000 w 10044"/>
              <a:gd name="connsiteY3" fmla="*/ 10000 h 10000"/>
              <a:gd name="connsiteX4" fmla="*/ 21 w 10044"/>
              <a:gd name="connsiteY4" fmla="*/ 9964 h 10000"/>
              <a:gd name="connsiteX5" fmla="*/ 21 w 10044"/>
              <a:gd name="connsiteY5" fmla="*/ 2110 h 1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0044" h="10000">
                <a:moveTo>
                  <a:pt x="21" y="2110"/>
                </a:moveTo>
                <a:cubicBezTo>
                  <a:pt x="14" y="1407"/>
                  <a:pt x="7" y="703"/>
                  <a:pt x="0" y="0"/>
                </a:cubicBezTo>
                <a:lnTo>
                  <a:pt x="6324" y="33"/>
                </a:lnTo>
                <a:cubicBezTo>
                  <a:pt x="11404" y="1807"/>
                  <a:pt x="9699" y="2864"/>
                  <a:pt x="10000" y="10000"/>
                </a:cubicBezTo>
                <a:lnTo>
                  <a:pt x="21" y="9964"/>
                </a:lnTo>
                <a:lnTo>
                  <a:pt x="21" y="2110"/>
                </a:lnTo>
                <a:close/>
              </a:path>
            </a:pathLst>
          </a:custGeom>
          <a:solidFill>
            <a:schemeClr val="accent2">
              <a:lumMod val="60000"/>
              <a:lumOff val="40000"/>
            </a:schemeClr>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cxnSp>
        <p:nvCxnSpPr>
          <p:cNvPr id="149" name="Conector recto 148">
            <a:extLst>
              <a:ext uri="{FF2B5EF4-FFF2-40B4-BE49-F238E27FC236}">
                <a16:creationId xmlns:a16="http://schemas.microsoft.com/office/drawing/2014/main" id="{E2D030D1-2902-4950-9E51-7F2CF346645A}"/>
              </a:ext>
            </a:extLst>
          </p:cNvPr>
          <p:cNvCxnSpPr>
            <a:cxnSpLocks/>
          </p:cNvCxnSpPr>
          <p:nvPr/>
        </p:nvCxnSpPr>
        <p:spPr>
          <a:xfrm>
            <a:off x="469606" y="3793307"/>
            <a:ext cx="8964000" cy="0"/>
          </a:xfrm>
          <a:prstGeom prst="line">
            <a:avLst/>
          </a:prstGeom>
          <a:ln>
            <a:solidFill>
              <a:schemeClr val="tx1">
                <a:lumMod val="50000"/>
                <a:lumOff val="50000"/>
              </a:schemeClr>
            </a:solidFill>
          </a:ln>
        </p:spPr>
        <p:style>
          <a:lnRef idx="1">
            <a:schemeClr val="accent2"/>
          </a:lnRef>
          <a:fillRef idx="0">
            <a:schemeClr val="accent2"/>
          </a:fillRef>
          <a:effectRef idx="0">
            <a:schemeClr val="accent2"/>
          </a:effectRef>
          <a:fontRef idx="minor">
            <a:schemeClr val="tx1"/>
          </a:fontRef>
        </p:style>
      </p:cxnSp>
      <p:sp>
        <p:nvSpPr>
          <p:cNvPr id="5" name="AutoShape 4" descr="EQT"/>
          <p:cNvSpPr>
            <a:spLocks noChangeAspect="1" noChangeArrowheads="1"/>
          </p:cNvSpPr>
          <p:nvPr/>
        </p:nvSpPr>
        <p:spPr bwMode="auto">
          <a:xfrm>
            <a:off x="665285" y="271097"/>
            <a:ext cx="281354" cy="281355"/>
          </a:xfrm>
          <a:prstGeom prst="rect">
            <a:avLst/>
          </a:prstGeom>
          <a:noFill/>
          <a:extLst>
            <a:ext uri="{909E8E84-426E-40dd-AFC4-6F175D3DCCD1}">
              <a14:hiddenFill xmlns:a14="http://schemas.microsoft.com/office/drawing/2010/main" xmlns="">
                <a:solidFill>
                  <a:srgbClr val="FFFFFF"/>
                </a:solidFill>
              </a14:hiddenFill>
            </a:ext>
          </a:extLst>
        </p:spPr>
        <p:txBody>
          <a:bodyPr vert="horz" wrap="square" lIns="84406" tIns="42203" rIns="84406" bIns="42203" numCol="1" anchor="t" anchorCtr="0" compatLnSpc="1">
            <a:prstTxWarp prst="textNoShape">
              <a:avLst/>
            </a:prstTxWarp>
          </a:bodyPr>
          <a:lstStyle/>
          <a:p>
            <a:endParaRPr lang="es-ES" sz="1662"/>
          </a:p>
        </p:txBody>
      </p:sp>
      <p:sp>
        <p:nvSpPr>
          <p:cNvPr id="102" name="Rectángulo: esquinas diagonales redondeadas 101">
            <a:extLst>
              <a:ext uri="{FF2B5EF4-FFF2-40B4-BE49-F238E27FC236}">
                <a16:creationId xmlns:a16="http://schemas.microsoft.com/office/drawing/2014/main" id="{2492775C-A262-496C-BC99-141D1D545F15}"/>
              </a:ext>
            </a:extLst>
          </p:cNvPr>
          <p:cNvSpPr/>
          <p:nvPr/>
        </p:nvSpPr>
        <p:spPr>
          <a:xfrm>
            <a:off x="1395902" y="5481204"/>
            <a:ext cx="7647261" cy="926728"/>
          </a:xfrm>
          <a:prstGeom prst="round2DiagRect">
            <a:avLst/>
          </a:prstGeom>
          <a:solidFill>
            <a:srgbClr val="FFC000"/>
          </a:solidFill>
          <a:ln w="12700">
            <a:solidFill>
              <a:srgbClr val="EBB20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900">
              <a:solidFill>
                <a:schemeClr val="tx1"/>
              </a:solidFill>
              <a:latin typeface="Arial Nova Light" panose="020B0304020202020204" pitchFamily="34" charset="0"/>
            </a:endParaRPr>
          </a:p>
        </p:txBody>
      </p:sp>
      <p:cxnSp>
        <p:nvCxnSpPr>
          <p:cNvPr id="103" name="Conector recto 102">
            <a:extLst>
              <a:ext uri="{FF2B5EF4-FFF2-40B4-BE49-F238E27FC236}">
                <a16:creationId xmlns:a16="http://schemas.microsoft.com/office/drawing/2014/main" id="{319E4325-CBB8-47A3-8161-B34024F566B0}"/>
              </a:ext>
            </a:extLst>
          </p:cNvPr>
          <p:cNvCxnSpPr>
            <a:cxnSpLocks/>
          </p:cNvCxnSpPr>
          <p:nvPr/>
        </p:nvCxnSpPr>
        <p:spPr>
          <a:xfrm>
            <a:off x="469606" y="2353847"/>
            <a:ext cx="8964000" cy="0"/>
          </a:xfrm>
          <a:prstGeom prst="line">
            <a:avLst/>
          </a:prstGeom>
          <a:ln>
            <a:solidFill>
              <a:schemeClr val="tx1">
                <a:lumMod val="50000"/>
                <a:lumOff val="50000"/>
              </a:schemeClr>
            </a:solidFill>
          </a:ln>
        </p:spPr>
        <p:style>
          <a:lnRef idx="1">
            <a:schemeClr val="accent2"/>
          </a:lnRef>
          <a:fillRef idx="0">
            <a:schemeClr val="accent2"/>
          </a:fillRef>
          <a:effectRef idx="0">
            <a:schemeClr val="accent2"/>
          </a:effectRef>
          <a:fontRef idx="minor">
            <a:schemeClr val="tx1"/>
          </a:fontRef>
        </p:style>
      </p:cxnSp>
      <p:cxnSp>
        <p:nvCxnSpPr>
          <p:cNvPr id="105" name="Conector recto 104">
            <a:extLst>
              <a:ext uri="{FF2B5EF4-FFF2-40B4-BE49-F238E27FC236}">
                <a16:creationId xmlns:a16="http://schemas.microsoft.com/office/drawing/2014/main" id="{3579C59D-545B-4BEC-8C17-1F58BBA25790}"/>
              </a:ext>
            </a:extLst>
          </p:cNvPr>
          <p:cNvCxnSpPr>
            <a:cxnSpLocks/>
          </p:cNvCxnSpPr>
          <p:nvPr/>
        </p:nvCxnSpPr>
        <p:spPr>
          <a:xfrm>
            <a:off x="497928" y="5479894"/>
            <a:ext cx="8964000" cy="0"/>
          </a:xfrm>
          <a:prstGeom prst="line">
            <a:avLst/>
          </a:prstGeom>
          <a:ln>
            <a:solidFill>
              <a:schemeClr val="tx1">
                <a:lumMod val="50000"/>
                <a:lumOff val="50000"/>
              </a:schemeClr>
            </a:solidFill>
          </a:ln>
        </p:spPr>
        <p:style>
          <a:lnRef idx="1">
            <a:schemeClr val="accent2"/>
          </a:lnRef>
          <a:fillRef idx="0">
            <a:schemeClr val="accent2"/>
          </a:fillRef>
          <a:effectRef idx="0">
            <a:schemeClr val="accent2"/>
          </a:effectRef>
          <a:fontRef idx="minor">
            <a:schemeClr val="tx1"/>
          </a:fontRef>
        </p:style>
      </p:cxnSp>
      <p:sp>
        <p:nvSpPr>
          <p:cNvPr id="106" name="CuadroTexto 105">
            <a:extLst>
              <a:ext uri="{FF2B5EF4-FFF2-40B4-BE49-F238E27FC236}">
                <a16:creationId xmlns:a16="http://schemas.microsoft.com/office/drawing/2014/main" id="{214D6D45-5877-4D2B-9EE0-9E70FFBB3BD8}"/>
              </a:ext>
            </a:extLst>
          </p:cNvPr>
          <p:cNvSpPr txBox="1"/>
          <p:nvPr/>
        </p:nvSpPr>
        <p:spPr>
          <a:xfrm rot="16200000">
            <a:off x="199957" y="1780957"/>
            <a:ext cx="905039" cy="405683"/>
          </a:xfrm>
          <a:prstGeom prst="rect">
            <a:avLst/>
          </a:prstGeom>
          <a:noFill/>
        </p:spPr>
        <p:txBody>
          <a:bodyPr wrap="square" lIns="72000" tIns="36000" rIns="72000" bIns="36000" rtlCol="0">
            <a:spAutoFit/>
          </a:bodyPr>
          <a:lstStyle/>
          <a:p>
            <a:pPr algn="ctr"/>
            <a:r>
              <a:rPr lang="es-ES" sz="1050">
                <a:latin typeface="Arial Nova Light" panose="020B0304020202020204" pitchFamily="34" charset="0"/>
              </a:rPr>
              <a:t>Económico</a:t>
            </a:r>
          </a:p>
          <a:p>
            <a:pPr algn="ctr"/>
            <a:r>
              <a:rPr lang="es-ES" sz="1050">
                <a:latin typeface="Arial Nova Light" panose="020B0304020202020204" pitchFamily="34" charset="0"/>
              </a:rPr>
              <a:t> y Social</a:t>
            </a:r>
          </a:p>
        </p:txBody>
      </p:sp>
      <p:sp>
        <p:nvSpPr>
          <p:cNvPr id="107" name="CuadroTexto 106">
            <a:extLst>
              <a:ext uri="{FF2B5EF4-FFF2-40B4-BE49-F238E27FC236}">
                <a16:creationId xmlns:a16="http://schemas.microsoft.com/office/drawing/2014/main" id="{401D3095-C614-4BAE-8D75-E56FD56D3164}"/>
              </a:ext>
            </a:extLst>
          </p:cNvPr>
          <p:cNvSpPr txBox="1"/>
          <p:nvPr/>
        </p:nvSpPr>
        <p:spPr>
          <a:xfrm rot="16200000">
            <a:off x="39269" y="2972066"/>
            <a:ext cx="1223562" cy="262800"/>
          </a:xfrm>
          <a:prstGeom prst="rect">
            <a:avLst/>
          </a:prstGeom>
          <a:noFill/>
        </p:spPr>
        <p:txBody>
          <a:bodyPr wrap="square" rtlCol="0">
            <a:spAutoFit/>
          </a:bodyPr>
          <a:lstStyle/>
          <a:p>
            <a:pPr algn="ctr"/>
            <a:r>
              <a:rPr lang="es-ES" sz="1050">
                <a:latin typeface="Arial Nova Light" panose="020B0304020202020204" pitchFamily="34" charset="0"/>
              </a:rPr>
              <a:t>Clientes y Entorno</a:t>
            </a:r>
          </a:p>
        </p:txBody>
      </p:sp>
      <p:sp>
        <p:nvSpPr>
          <p:cNvPr id="108" name="CuadroTexto 107">
            <a:extLst>
              <a:ext uri="{FF2B5EF4-FFF2-40B4-BE49-F238E27FC236}">
                <a16:creationId xmlns:a16="http://schemas.microsoft.com/office/drawing/2014/main" id="{FF4CB7FF-95B6-4391-AA40-85D2D10FC1BB}"/>
              </a:ext>
            </a:extLst>
          </p:cNvPr>
          <p:cNvSpPr txBox="1"/>
          <p:nvPr/>
        </p:nvSpPr>
        <p:spPr>
          <a:xfrm rot="16200000">
            <a:off x="-235536" y="4486204"/>
            <a:ext cx="1821822" cy="261610"/>
          </a:xfrm>
          <a:prstGeom prst="rect">
            <a:avLst/>
          </a:prstGeom>
          <a:noFill/>
        </p:spPr>
        <p:txBody>
          <a:bodyPr wrap="square" rtlCol="0">
            <a:spAutoFit/>
          </a:bodyPr>
          <a:lstStyle/>
          <a:p>
            <a:pPr algn="ctr"/>
            <a:r>
              <a:rPr lang="es-ES" sz="1050">
                <a:latin typeface="Arial Nova Light" panose="020B0304020202020204" pitchFamily="34" charset="0"/>
              </a:rPr>
              <a:t>Procesos</a:t>
            </a:r>
          </a:p>
        </p:txBody>
      </p:sp>
      <p:sp>
        <p:nvSpPr>
          <p:cNvPr id="109" name="CuadroTexto 108">
            <a:extLst>
              <a:ext uri="{FF2B5EF4-FFF2-40B4-BE49-F238E27FC236}">
                <a16:creationId xmlns:a16="http://schemas.microsoft.com/office/drawing/2014/main" id="{715293CC-A85A-4B7D-98C9-A54A35FD82E5}"/>
              </a:ext>
            </a:extLst>
          </p:cNvPr>
          <p:cNvSpPr txBox="1"/>
          <p:nvPr/>
        </p:nvSpPr>
        <p:spPr>
          <a:xfrm rot="16200000">
            <a:off x="129059" y="5945988"/>
            <a:ext cx="1013533" cy="261610"/>
          </a:xfrm>
          <a:prstGeom prst="rect">
            <a:avLst/>
          </a:prstGeom>
          <a:noFill/>
        </p:spPr>
        <p:txBody>
          <a:bodyPr wrap="square" rtlCol="0">
            <a:spAutoFit/>
          </a:bodyPr>
          <a:lstStyle/>
          <a:p>
            <a:pPr algn="ctr"/>
            <a:r>
              <a:rPr lang="es-ES" sz="1050">
                <a:latin typeface="Arial Nova Light" panose="020B0304020202020204" pitchFamily="34" charset="0"/>
              </a:rPr>
              <a:t>Recursos</a:t>
            </a:r>
          </a:p>
        </p:txBody>
      </p:sp>
      <p:sp>
        <p:nvSpPr>
          <p:cNvPr id="110" name="Diagrama de flujo: terminador 109">
            <a:extLst>
              <a:ext uri="{FF2B5EF4-FFF2-40B4-BE49-F238E27FC236}">
                <a16:creationId xmlns:a16="http://schemas.microsoft.com/office/drawing/2014/main" id="{5F8ADE61-643B-4C50-ABEA-67436196A485}"/>
              </a:ext>
            </a:extLst>
          </p:cNvPr>
          <p:cNvSpPr/>
          <p:nvPr/>
        </p:nvSpPr>
        <p:spPr>
          <a:xfrm>
            <a:off x="3799688" y="3486304"/>
            <a:ext cx="1477773" cy="704341"/>
          </a:xfrm>
          <a:prstGeom prst="flowChartTerminator">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endParaRPr lang="es-ES" sz="900" dirty="0">
              <a:solidFill>
                <a:schemeClr val="tx1"/>
              </a:solidFill>
              <a:latin typeface="Arial Nova Light" panose="020B0304020202020204" pitchFamily="34" charset="0"/>
            </a:endParaRPr>
          </a:p>
          <a:p>
            <a:pPr algn="ctr"/>
            <a:r>
              <a:rPr lang="es-ES" sz="900" dirty="0">
                <a:solidFill>
                  <a:schemeClr val="tx1"/>
                </a:solidFill>
                <a:latin typeface="Arial Nova Light"/>
              </a:rPr>
              <a:t>Potenciar la multimodalidad y mejorar la conectividad del Puerto</a:t>
            </a:r>
          </a:p>
          <a:p>
            <a:pPr algn="ctr"/>
            <a:endParaRPr lang="es-ES" sz="900" dirty="0">
              <a:solidFill>
                <a:schemeClr val="tx1"/>
              </a:solidFill>
              <a:latin typeface="Arial Nova Light" panose="020B0304020202020204" pitchFamily="34" charset="0"/>
            </a:endParaRPr>
          </a:p>
        </p:txBody>
      </p:sp>
      <p:sp>
        <p:nvSpPr>
          <p:cNvPr id="112" name="Rectángulo: esquinas diagonales redondeadas 111">
            <a:extLst>
              <a:ext uri="{FF2B5EF4-FFF2-40B4-BE49-F238E27FC236}">
                <a16:creationId xmlns:a16="http://schemas.microsoft.com/office/drawing/2014/main" id="{C3D91357-6686-4B24-A147-3F2AF0E19F00}"/>
              </a:ext>
            </a:extLst>
          </p:cNvPr>
          <p:cNvSpPr/>
          <p:nvPr/>
        </p:nvSpPr>
        <p:spPr>
          <a:xfrm>
            <a:off x="7218488" y="901610"/>
            <a:ext cx="1275177" cy="471114"/>
          </a:xfrm>
          <a:prstGeom prst="round2DiagRect">
            <a:avLst/>
          </a:prstGeom>
          <a:solidFill>
            <a:schemeClr val="accent6"/>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050" b="1" dirty="0">
                <a:solidFill>
                  <a:schemeClr val="bg1"/>
                </a:solidFill>
                <a:latin typeface="Arial Nova Light" panose="020B0304020202020204" pitchFamily="34" charset="0"/>
              </a:rPr>
              <a:t>Impacto positivo en el Entorno</a:t>
            </a:r>
          </a:p>
        </p:txBody>
      </p:sp>
      <p:sp>
        <p:nvSpPr>
          <p:cNvPr id="115" name="Rectángulo: esquinas diagonales redondeadas 114">
            <a:extLst>
              <a:ext uri="{FF2B5EF4-FFF2-40B4-BE49-F238E27FC236}">
                <a16:creationId xmlns:a16="http://schemas.microsoft.com/office/drawing/2014/main" id="{FE8C2BC4-4B12-4674-B846-F93A1456FBEF}"/>
              </a:ext>
            </a:extLst>
          </p:cNvPr>
          <p:cNvSpPr/>
          <p:nvPr/>
        </p:nvSpPr>
        <p:spPr>
          <a:xfrm>
            <a:off x="2360126" y="923724"/>
            <a:ext cx="1636529" cy="480800"/>
          </a:xfrm>
          <a:prstGeom prst="round2Diag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050" b="1" dirty="0">
                <a:solidFill>
                  <a:schemeClr val="bg1"/>
                </a:solidFill>
                <a:latin typeface="Arial Nova Light" panose="020B0304020202020204" pitchFamily="34" charset="0"/>
              </a:rPr>
              <a:t>Sostenibilidad de negocio</a:t>
            </a:r>
          </a:p>
        </p:txBody>
      </p:sp>
      <p:sp>
        <p:nvSpPr>
          <p:cNvPr id="117" name="Diagrama de flujo: terminador 116">
            <a:extLst>
              <a:ext uri="{FF2B5EF4-FFF2-40B4-BE49-F238E27FC236}">
                <a16:creationId xmlns:a16="http://schemas.microsoft.com/office/drawing/2014/main" id="{1B902D1F-B403-41A5-B368-C2BD8116FDA5}"/>
              </a:ext>
            </a:extLst>
          </p:cNvPr>
          <p:cNvSpPr/>
          <p:nvPr/>
        </p:nvSpPr>
        <p:spPr>
          <a:xfrm>
            <a:off x="1803328" y="5705482"/>
            <a:ext cx="1568323" cy="540000"/>
          </a:xfrm>
          <a:prstGeom prst="flowChartTerminator">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tIns="45720" rIns="72000" bIns="45720" rtlCol="0" anchor="ctr"/>
          <a:lstStyle/>
          <a:p>
            <a:pPr algn="ctr"/>
            <a:r>
              <a:rPr lang="es-ES" sz="900" dirty="0">
                <a:solidFill>
                  <a:schemeClr val="tx1"/>
                </a:solidFill>
                <a:latin typeface="Arial Nova Light"/>
              </a:rPr>
              <a:t>Orientar la organización hacia la estrategia y la eficiencia </a:t>
            </a:r>
            <a:endParaRPr lang="es-ES" sz="900" dirty="0">
              <a:solidFill>
                <a:srgbClr val="00B0F0"/>
              </a:solidFill>
              <a:latin typeface="Arial Nova Light"/>
            </a:endParaRPr>
          </a:p>
        </p:txBody>
      </p:sp>
      <p:sp>
        <p:nvSpPr>
          <p:cNvPr id="118" name="Diagrama de flujo: terminador 117">
            <a:extLst>
              <a:ext uri="{FF2B5EF4-FFF2-40B4-BE49-F238E27FC236}">
                <a16:creationId xmlns:a16="http://schemas.microsoft.com/office/drawing/2014/main" id="{CA84E2A5-89FB-46F4-B885-01A4F3E16A6D}"/>
              </a:ext>
            </a:extLst>
          </p:cNvPr>
          <p:cNvSpPr/>
          <p:nvPr/>
        </p:nvSpPr>
        <p:spPr>
          <a:xfrm>
            <a:off x="3542556" y="2570073"/>
            <a:ext cx="1586752" cy="337775"/>
          </a:xfrm>
          <a:prstGeom prst="flowChartTerminator">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es-ES" sz="900" dirty="0">
                <a:solidFill>
                  <a:schemeClr val="tx1"/>
                </a:solidFill>
                <a:latin typeface="Arial Nova Light" panose="020B0304020202020204" pitchFamily="34" charset="0"/>
              </a:rPr>
              <a:t>Fidelizar los tráficos clave</a:t>
            </a:r>
          </a:p>
        </p:txBody>
      </p:sp>
      <p:sp>
        <p:nvSpPr>
          <p:cNvPr id="119" name="Diagrama de flujo: terminador 118">
            <a:extLst>
              <a:ext uri="{FF2B5EF4-FFF2-40B4-BE49-F238E27FC236}">
                <a16:creationId xmlns:a16="http://schemas.microsoft.com/office/drawing/2014/main" id="{72CE8B52-F96E-4821-927B-92F19DBCDE66}"/>
              </a:ext>
            </a:extLst>
          </p:cNvPr>
          <p:cNvSpPr/>
          <p:nvPr/>
        </p:nvSpPr>
        <p:spPr>
          <a:xfrm>
            <a:off x="1780260" y="3006997"/>
            <a:ext cx="1591391" cy="499684"/>
          </a:xfrm>
          <a:prstGeom prst="flowChartTerminator">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es-ES" sz="900" dirty="0">
                <a:solidFill>
                  <a:schemeClr val="tx1"/>
                </a:solidFill>
                <a:latin typeface="Arial Nova Light"/>
              </a:rPr>
              <a:t>Ampliar el </a:t>
            </a:r>
            <a:r>
              <a:rPr lang="es-ES" sz="900" dirty="0" err="1">
                <a:solidFill>
                  <a:schemeClr val="tx1"/>
                </a:solidFill>
                <a:latin typeface="Arial Nova Light"/>
              </a:rPr>
              <a:t>foreland</a:t>
            </a:r>
            <a:r>
              <a:rPr lang="es-ES" sz="900" dirty="0">
                <a:solidFill>
                  <a:schemeClr val="tx1"/>
                </a:solidFill>
                <a:latin typeface="Arial Nova Light"/>
              </a:rPr>
              <a:t> a nuevos países objetivo y navieras</a:t>
            </a:r>
            <a:endParaRPr lang="es-ES" sz="900" dirty="0">
              <a:solidFill>
                <a:srgbClr val="00B0F0"/>
              </a:solidFill>
              <a:latin typeface="Arial Nova Light"/>
            </a:endParaRPr>
          </a:p>
        </p:txBody>
      </p:sp>
      <p:sp>
        <p:nvSpPr>
          <p:cNvPr id="120" name="Diagrama de flujo: terminador 119">
            <a:extLst>
              <a:ext uri="{FF2B5EF4-FFF2-40B4-BE49-F238E27FC236}">
                <a16:creationId xmlns:a16="http://schemas.microsoft.com/office/drawing/2014/main" id="{07BCAFED-DDAD-4D2E-967C-66CF081018A5}"/>
              </a:ext>
            </a:extLst>
          </p:cNvPr>
          <p:cNvSpPr/>
          <p:nvPr/>
        </p:nvSpPr>
        <p:spPr>
          <a:xfrm>
            <a:off x="3957944" y="4700068"/>
            <a:ext cx="1540860" cy="634367"/>
          </a:xfrm>
          <a:prstGeom prst="flowChartTerminator">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45720" rIns="36000" bIns="45720" rtlCol="0" anchor="ctr"/>
          <a:lstStyle/>
          <a:p>
            <a:pPr algn="ctr"/>
            <a:r>
              <a:rPr lang="es-ES" sz="900" dirty="0">
                <a:solidFill>
                  <a:schemeClr val="tx1"/>
                </a:solidFill>
                <a:latin typeface="Arial Nova Light"/>
              </a:rPr>
              <a:t>Mejorar la eficiencia y disponibilidad de las infraestructuras portuarias</a:t>
            </a:r>
            <a:endParaRPr lang="es-ES" sz="900" dirty="0">
              <a:solidFill>
                <a:schemeClr val="tx1"/>
              </a:solidFill>
              <a:latin typeface="Arial Nova Light" panose="020B0304020202020204" pitchFamily="34" charset="0"/>
            </a:endParaRPr>
          </a:p>
        </p:txBody>
      </p:sp>
      <p:sp>
        <p:nvSpPr>
          <p:cNvPr id="121" name="Diagrama de flujo: terminador 120">
            <a:hlinkClick r:id="rId3" action="ppaction://hlinkfile"/>
            <a:extLst>
              <a:ext uri="{FF2B5EF4-FFF2-40B4-BE49-F238E27FC236}">
                <a16:creationId xmlns:a16="http://schemas.microsoft.com/office/drawing/2014/main" id="{1663C1EC-06F9-4290-BEF4-EDBA333D0747}"/>
              </a:ext>
            </a:extLst>
          </p:cNvPr>
          <p:cNvSpPr/>
          <p:nvPr/>
        </p:nvSpPr>
        <p:spPr>
          <a:xfrm>
            <a:off x="5579829" y="2488943"/>
            <a:ext cx="1512000" cy="522000"/>
          </a:xfrm>
          <a:prstGeom prst="flowChartTerminator">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45720" rIns="36000" bIns="45720" rtlCol="0" anchor="ctr"/>
          <a:lstStyle/>
          <a:p>
            <a:pPr algn="ctr"/>
            <a:r>
              <a:rPr lang="es-ES" sz="900" dirty="0">
                <a:solidFill>
                  <a:schemeClr val="tx1"/>
                </a:solidFill>
                <a:latin typeface="Arial Nova Light" panose="020B0304020202020204" pitchFamily="34" charset="0"/>
              </a:rPr>
              <a:t>Mejorar la integración puerto-ciudad </a:t>
            </a:r>
          </a:p>
        </p:txBody>
      </p:sp>
      <p:sp>
        <p:nvSpPr>
          <p:cNvPr id="122" name="Diagrama de flujo: terminador 121">
            <a:extLst>
              <a:ext uri="{FF2B5EF4-FFF2-40B4-BE49-F238E27FC236}">
                <a16:creationId xmlns:a16="http://schemas.microsoft.com/office/drawing/2014/main" id="{69036431-8A3E-4B48-9A14-7DC5B306F9C3}"/>
              </a:ext>
            </a:extLst>
          </p:cNvPr>
          <p:cNvSpPr/>
          <p:nvPr/>
        </p:nvSpPr>
        <p:spPr>
          <a:xfrm>
            <a:off x="7099277" y="2890918"/>
            <a:ext cx="1723269" cy="685850"/>
          </a:xfrm>
          <a:prstGeom prst="flowChartTerminator">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es-ES" sz="900" dirty="0">
                <a:solidFill>
                  <a:schemeClr val="tx1"/>
                </a:solidFill>
                <a:latin typeface="Arial Nova Light" panose="020B0304020202020204" pitchFamily="34" charset="0"/>
              </a:rPr>
              <a:t>Potenciar la comunicación externa y establecer canales bidireccionales con entorno</a:t>
            </a:r>
          </a:p>
        </p:txBody>
      </p:sp>
      <p:sp>
        <p:nvSpPr>
          <p:cNvPr id="123" name="Diagrama de flujo: terminador 122">
            <a:extLst>
              <a:ext uri="{FF2B5EF4-FFF2-40B4-BE49-F238E27FC236}">
                <a16:creationId xmlns:a16="http://schemas.microsoft.com/office/drawing/2014/main" id="{0990B327-4563-41E8-A52E-A75D514B70B0}"/>
              </a:ext>
            </a:extLst>
          </p:cNvPr>
          <p:cNvSpPr/>
          <p:nvPr/>
        </p:nvSpPr>
        <p:spPr>
          <a:xfrm>
            <a:off x="7243530" y="5644111"/>
            <a:ext cx="1266293" cy="685296"/>
          </a:xfrm>
          <a:prstGeom prst="flowChartTerminator">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es-ES" sz="900" dirty="0">
                <a:solidFill>
                  <a:schemeClr val="tx1"/>
                </a:solidFill>
                <a:latin typeface="Arial Nova Light"/>
              </a:rPr>
              <a:t>Integrar la sostenibilidad en la gestión del Puerto</a:t>
            </a:r>
            <a:endParaRPr lang="es-ES" dirty="0">
              <a:solidFill>
                <a:schemeClr val="tx1"/>
              </a:solidFill>
            </a:endParaRPr>
          </a:p>
        </p:txBody>
      </p:sp>
      <p:sp>
        <p:nvSpPr>
          <p:cNvPr id="124" name="Diagrama de flujo: terminador 123">
            <a:extLst>
              <a:ext uri="{FF2B5EF4-FFF2-40B4-BE49-F238E27FC236}">
                <a16:creationId xmlns:a16="http://schemas.microsoft.com/office/drawing/2014/main" id="{6E1E4265-9A2A-4CEB-92D6-4B3A1DDC8874}"/>
              </a:ext>
            </a:extLst>
          </p:cNvPr>
          <p:cNvSpPr/>
          <p:nvPr/>
        </p:nvSpPr>
        <p:spPr>
          <a:xfrm>
            <a:off x="1866631" y="4618231"/>
            <a:ext cx="1684196" cy="580632"/>
          </a:xfrm>
          <a:prstGeom prst="flowChartTerminator">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45720" rIns="36000" bIns="45720" rtlCol="0" anchor="ctr"/>
          <a:lstStyle/>
          <a:p>
            <a:pPr algn="ctr"/>
            <a:r>
              <a:rPr lang="es-ES" sz="900" dirty="0">
                <a:solidFill>
                  <a:schemeClr val="tx1"/>
                </a:solidFill>
                <a:latin typeface="Arial Nova Light"/>
              </a:rPr>
              <a:t>Generar espacios portuarios y optimizar su uso </a:t>
            </a:r>
            <a:endParaRPr lang="es-ES" sz="900" dirty="0">
              <a:solidFill>
                <a:schemeClr val="tx1"/>
              </a:solidFill>
              <a:latin typeface="Arial Nova Light" panose="020B0304020202020204" pitchFamily="34" charset="0"/>
            </a:endParaRPr>
          </a:p>
        </p:txBody>
      </p:sp>
      <p:sp>
        <p:nvSpPr>
          <p:cNvPr id="127" name="Diagrama de flujo: terminador 126">
            <a:extLst>
              <a:ext uri="{FF2B5EF4-FFF2-40B4-BE49-F238E27FC236}">
                <a16:creationId xmlns:a16="http://schemas.microsoft.com/office/drawing/2014/main" id="{5FB2C27A-6A07-4DA8-83A0-00B6007134C8}"/>
              </a:ext>
            </a:extLst>
          </p:cNvPr>
          <p:cNvSpPr/>
          <p:nvPr/>
        </p:nvSpPr>
        <p:spPr>
          <a:xfrm>
            <a:off x="2419968" y="1499786"/>
            <a:ext cx="1368075" cy="664865"/>
          </a:xfrm>
          <a:prstGeom prst="flowChartTerminator">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45720" rIns="36000" bIns="45720" rtlCol="0" anchor="ctr"/>
          <a:lstStyle/>
          <a:p>
            <a:pPr algn="ctr"/>
            <a:r>
              <a:rPr lang="es-ES" sz="900" dirty="0">
                <a:solidFill>
                  <a:schemeClr val="tx1"/>
                </a:solidFill>
                <a:latin typeface="Arial Nova Light"/>
              </a:rPr>
              <a:t>Incrementar ingresos de forma diversificada, manteniendo la rentabilidad</a:t>
            </a:r>
          </a:p>
        </p:txBody>
      </p:sp>
      <p:sp>
        <p:nvSpPr>
          <p:cNvPr id="128" name="Diagrama de flujo: terminador 127">
            <a:extLst>
              <a:ext uri="{FF2B5EF4-FFF2-40B4-BE49-F238E27FC236}">
                <a16:creationId xmlns:a16="http://schemas.microsoft.com/office/drawing/2014/main" id="{ED0D872F-315C-475C-8983-911C533360C9}"/>
              </a:ext>
            </a:extLst>
          </p:cNvPr>
          <p:cNvSpPr/>
          <p:nvPr/>
        </p:nvSpPr>
        <p:spPr>
          <a:xfrm>
            <a:off x="5676024" y="3738839"/>
            <a:ext cx="1426776" cy="510027"/>
          </a:xfrm>
          <a:prstGeom prst="flowChartTerminator">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es-ES" sz="900" dirty="0">
                <a:solidFill>
                  <a:schemeClr val="tx1"/>
                </a:solidFill>
                <a:latin typeface="Arial Nova Light"/>
              </a:rPr>
              <a:t>Convertirnos en un Puerto Inteligente e Interconectado</a:t>
            </a:r>
          </a:p>
        </p:txBody>
      </p:sp>
      <p:sp>
        <p:nvSpPr>
          <p:cNvPr id="129" name="Diagrama de flujo: terminador 128">
            <a:extLst>
              <a:ext uri="{FF2B5EF4-FFF2-40B4-BE49-F238E27FC236}">
                <a16:creationId xmlns:a16="http://schemas.microsoft.com/office/drawing/2014/main" id="{4709DC24-3138-4351-94E1-05C141B43E23}"/>
              </a:ext>
            </a:extLst>
          </p:cNvPr>
          <p:cNvSpPr/>
          <p:nvPr/>
        </p:nvSpPr>
        <p:spPr>
          <a:xfrm>
            <a:off x="6806873" y="1660929"/>
            <a:ext cx="1512000" cy="540000"/>
          </a:xfrm>
          <a:prstGeom prst="flowChartTerminator">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es-ES" sz="900" dirty="0">
                <a:solidFill>
                  <a:schemeClr val="tx1"/>
                </a:solidFill>
                <a:latin typeface="Arial Nova Light" panose="020B0304020202020204" pitchFamily="34" charset="0"/>
              </a:rPr>
              <a:t>Contribuir al desarrollo sostenible económico-social</a:t>
            </a:r>
          </a:p>
        </p:txBody>
      </p:sp>
      <p:sp>
        <p:nvSpPr>
          <p:cNvPr id="131" name="Diagrama de flujo: terminador 130">
            <a:extLst>
              <a:ext uri="{FF2B5EF4-FFF2-40B4-BE49-F238E27FC236}">
                <a16:creationId xmlns:a16="http://schemas.microsoft.com/office/drawing/2014/main" id="{0E127B50-6BD3-403B-B321-02AD98406397}"/>
              </a:ext>
            </a:extLst>
          </p:cNvPr>
          <p:cNvSpPr/>
          <p:nvPr/>
        </p:nvSpPr>
        <p:spPr>
          <a:xfrm>
            <a:off x="1667105" y="2434091"/>
            <a:ext cx="1480697" cy="429260"/>
          </a:xfrm>
          <a:prstGeom prst="flowChartTerminator">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es-ES" sz="900" dirty="0">
                <a:solidFill>
                  <a:schemeClr val="tx1"/>
                </a:solidFill>
                <a:latin typeface="Arial Nova Light" panose="020B0304020202020204" pitchFamily="34" charset="0"/>
              </a:rPr>
              <a:t>Captar producto de la región de Murcia </a:t>
            </a:r>
          </a:p>
          <a:p>
            <a:pPr algn="ctr"/>
            <a:endParaRPr lang="es-ES" sz="900" dirty="0">
              <a:solidFill>
                <a:srgbClr val="00B0F0"/>
              </a:solidFill>
              <a:latin typeface="Arial Nova Light"/>
            </a:endParaRPr>
          </a:p>
        </p:txBody>
      </p:sp>
      <p:sp>
        <p:nvSpPr>
          <p:cNvPr id="132" name="Diagrama de flujo: terminador 44">
            <a:extLst>
              <a:ext uri="{FF2B5EF4-FFF2-40B4-BE49-F238E27FC236}">
                <a16:creationId xmlns:a16="http://schemas.microsoft.com/office/drawing/2014/main" id="{C1B46614-200F-48F6-BC8A-7744A4045A6A}"/>
              </a:ext>
            </a:extLst>
          </p:cNvPr>
          <p:cNvSpPr/>
          <p:nvPr/>
        </p:nvSpPr>
        <p:spPr>
          <a:xfrm>
            <a:off x="1539004" y="3539419"/>
            <a:ext cx="1009927" cy="711406"/>
          </a:xfrm>
          <a:prstGeom prst="flowChartTerminator">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45720" rIns="36000" bIns="45720" rtlCol="0" anchor="ctr"/>
          <a:lstStyle/>
          <a:p>
            <a:pPr algn="ctr"/>
            <a:r>
              <a:rPr lang="es-ES" sz="900" dirty="0">
                <a:solidFill>
                  <a:schemeClr val="tx1"/>
                </a:solidFill>
                <a:latin typeface="Arial Nova Light"/>
              </a:rPr>
              <a:t>Disponer de una nueva terminal polivalente y multimodal</a:t>
            </a:r>
            <a:endParaRPr lang="es-ES" sz="900" dirty="0">
              <a:solidFill>
                <a:schemeClr val="tx1"/>
              </a:solidFill>
              <a:latin typeface="Arial Nova Light" panose="020B0304020202020204" pitchFamily="34" charset="0"/>
            </a:endParaRPr>
          </a:p>
        </p:txBody>
      </p:sp>
      <p:sp>
        <p:nvSpPr>
          <p:cNvPr id="135" name="Diagrama de flujo: terminador 134">
            <a:extLst>
              <a:ext uri="{FF2B5EF4-FFF2-40B4-BE49-F238E27FC236}">
                <a16:creationId xmlns:a16="http://schemas.microsoft.com/office/drawing/2014/main" id="{FBCC81A8-8FBF-4211-96D9-7F5C2056BB76}"/>
              </a:ext>
            </a:extLst>
          </p:cNvPr>
          <p:cNvSpPr/>
          <p:nvPr/>
        </p:nvSpPr>
        <p:spPr>
          <a:xfrm>
            <a:off x="3646319" y="5616341"/>
            <a:ext cx="1528630" cy="729840"/>
          </a:xfrm>
          <a:prstGeom prst="flowChartTerminator">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tIns="45720" rIns="72000" bIns="45720" rtlCol="0" anchor="ctr"/>
          <a:lstStyle/>
          <a:p>
            <a:pPr algn="ctr"/>
            <a:r>
              <a:rPr lang="es-ES" sz="900" dirty="0">
                <a:solidFill>
                  <a:schemeClr val="tx1"/>
                </a:solidFill>
                <a:latin typeface="Arial Nova Light"/>
              </a:rPr>
              <a:t>Impulsar el talento a través de un equipo comprometido y cohesionado </a:t>
            </a:r>
          </a:p>
        </p:txBody>
      </p:sp>
      <p:sp>
        <p:nvSpPr>
          <p:cNvPr id="116" name="Diagrama de flujo: terminador 115">
            <a:extLst>
              <a:ext uri="{FF2B5EF4-FFF2-40B4-BE49-F238E27FC236}">
                <a16:creationId xmlns:a16="http://schemas.microsoft.com/office/drawing/2014/main" id="{8ED68383-42B5-43BD-A470-8ED9413AA3E9}"/>
              </a:ext>
            </a:extLst>
          </p:cNvPr>
          <p:cNvSpPr/>
          <p:nvPr/>
        </p:nvSpPr>
        <p:spPr>
          <a:xfrm>
            <a:off x="5656855" y="5700556"/>
            <a:ext cx="1222809" cy="537962"/>
          </a:xfrm>
          <a:prstGeom prst="flowChartTerminator">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45720" rIns="36000" bIns="45720" rtlCol="0" anchor="ctr"/>
          <a:lstStyle/>
          <a:p>
            <a:pPr algn="ctr"/>
            <a:r>
              <a:rPr lang="es-ES" sz="900" dirty="0">
                <a:solidFill>
                  <a:schemeClr val="tx1"/>
                </a:solidFill>
                <a:latin typeface="Arial Nova Light"/>
              </a:rPr>
              <a:t>Transformación digital y gestión del cambio en la APC</a:t>
            </a:r>
            <a:endParaRPr lang="es-ES" sz="900" dirty="0">
              <a:solidFill>
                <a:schemeClr val="tx1"/>
              </a:solidFill>
              <a:latin typeface="Arial Nova Light" panose="020B0304020202020204" pitchFamily="34" charset="0"/>
            </a:endParaRPr>
          </a:p>
        </p:txBody>
      </p:sp>
      <p:sp>
        <p:nvSpPr>
          <p:cNvPr id="125" name="Diagrama de flujo: terminador 124">
            <a:extLst>
              <a:ext uri="{FF2B5EF4-FFF2-40B4-BE49-F238E27FC236}">
                <a16:creationId xmlns:a16="http://schemas.microsoft.com/office/drawing/2014/main" id="{1F538AA2-CEB0-4333-811A-35CAEDEEE2F4}"/>
              </a:ext>
            </a:extLst>
          </p:cNvPr>
          <p:cNvSpPr/>
          <p:nvPr/>
        </p:nvSpPr>
        <p:spPr>
          <a:xfrm>
            <a:off x="2576493" y="3545423"/>
            <a:ext cx="1189020" cy="652591"/>
          </a:xfrm>
          <a:prstGeom prst="flowChartTerminator">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45720" rIns="36000" bIns="45720" rtlCol="0" anchor="ctr"/>
          <a:lstStyle/>
          <a:p>
            <a:pPr algn="ctr"/>
            <a:r>
              <a:rPr lang="es-ES" sz="900" dirty="0">
                <a:solidFill>
                  <a:schemeClr val="tx1"/>
                </a:solidFill>
                <a:latin typeface="Arial Nova Light"/>
              </a:rPr>
              <a:t>Ofrecer actividades y servicios eficientes y competitivos </a:t>
            </a:r>
            <a:endParaRPr lang="es-ES" sz="900" dirty="0">
              <a:solidFill>
                <a:schemeClr val="tx1"/>
              </a:solidFill>
              <a:latin typeface="Arial Nova Light" panose="020B0304020202020204" pitchFamily="34" charset="0"/>
            </a:endParaRPr>
          </a:p>
        </p:txBody>
      </p:sp>
      <p:sp>
        <p:nvSpPr>
          <p:cNvPr id="130" name="Diagrama de flujo: terminador 129">
            <a:extLst>
              <a:ext uri="{FF2B5EF4-FFF2-40B4-BE49-F238E27FC236}">
                <a16:creationId xmlns:a16="http://schemas.microsoft.com/office/drawing/2014/main" id="{E543E113-D3F1-4CAF-84EC-D3F8D84ABD54}"/>
              </a:ext>
            </a:extLst>
          </p:cNvPr>
          <p:cNvSpPr/>
          <p:nvPr/>
        </p:nvSpPr>
        <p:spPr>
          <a:xfrm>
            <a:off x="6496957" y="4781285"/>
            <a:ext cx="1224000" cy="483834"/>
          </a:xfrm>
          <a:prstGeom prst="flowChartTerminator">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es-ES" sz="900" dirty="0">
                <a:solidFill>
                  <a:schemeClr val="tx1"/>
                </a:solidFill>
                <a:latin typeface="Arial Nova Light" panose="020B0304020202020204" pitchFamily="34" charset="0"/>
              </a:rPr>
              <a:t>Garantizar una seguridad integral</a:t>
            </a:r>
          </a:p>
        </p:txBody>
      </p:sp>
      <p:grpSp>
        <p:nvGrpSpPr>
          <p:cNvPr id="44" name="Grupo 43">
            <a:extLst>
              <a:ext uri="{FF2B5EF4-FFF2-40B4-BE49-F238E27FC236}">
                <a16:creationId xmlns:a16="http://schemas.microsoft.com/office/drawing/2014/main" id="{8D9C7298-E454-43AC-BB86-44BCB98413B9}"/>
              </a:ext>
            </a:extLst>
          </p:cNvPr>
          <p:cNvGrpSpPr/>
          <p:nvPr/>
        </p:nvGrpSpPr>
        <p:grpSpPr>
          <a:xfrm>
            <a:off x="2128173" y="1619218"/>
            <a:ext cx="361295" cy="359459"/>
            <a:chOff x="-806789" y="1889760"/>
            <a:chExt cx="301246" cy="288000"/>
          </a:xfrm>
        </p:grpSpPr>
        <p:sp>
          <p:nvSpPr>
            <p:cNvPr id="45" name="Elipse 44">
              <a:extLst>
                <a:ext uri="{FF2B5EF4-FFF2-40B4-BE49-F238E27FC236}">
                  <a16:creationId xmlns:a16="http://schemas.microsoft.com/office/drawing/2014/main" id="{EB5656A3-D382-4405-B846-E536038FF37A}"/>
                </a:ext>
              </a:extLst>
            </p:cNvPr>
            <p:cNvSpPr/>
            <p:nvPr/>
          </p:nvSpPr>
          <p:spPr>
            <a:xfrm>
              <a:off x="-800166" y="1889760"/>
              <a:ext cx="288000" cy="2880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46" name="CuadroTexto 45">
              <a:extLst>
                <a:ext uri="{FF2B5EF4-FFF2-40B4-BE49-F238E27FC236}">
                  <a16:creationId xmlns:a16="http://schemas.microsoft.com/office/drawing/2014/main" id="{6B58656D-F416-4A2C-BCA8-50CAA8B36E35}"/>
                </a:ext>
              </a:extLst>
            </p:cNvPr>
            <p:cNvSpPr txBox="1"/>
            <p:nvPr/>
          </p:nvSpPr>
          <p:spPr>
            <a:xfrm>
              <a:off x="-806789" y="1926038"/>
              <a:ext cx="301246" cy="172615"/>
            </a:xfrm>
            <a:prstGeom prst="rect">
              <a:avLst/>
            </a:prstGeom>
            <a:noFill/>
          </p:spPr>
          <p:txBody>
            <a:bodyPr wrap="square" rtlCol="0">
              <a:spAutoFit/>
            </a:bodyPr>
            <a:lstStyle/>
            <a:p>
              <a:pPr algn="ctr"/>
              <a:r>
                <a:rPr lang="es-ES" sz="800" b="1">
                  <a:latin typeface="Arial Nova Light" panose="020B0304020202020204" pitchFamily="34" charset="0"/>
                </a:rPr>
                <a:t>E1</a:t>
              </a:r>
            </a:p>
          </p:txBody>
        </p:sp>
      </p:grpSp>
      <p:grpSp>
        <p:nvGrpSpPr>
          <p:cNvPr id="47" name="Grupo 46">
            <a:extLst>
              <a:ext uri="{FF2B5EF4-FFF2-40B4-BE49-F238E27FC236}">
                <a16:creationId xmlns:a16="http://schemas.microsoft.com/office/drawing/2014/main" id="{6BEA1A6F-7144-473D-8E7F-373999BF22E4}"/>
              </a:ext>
            </a:extLst>
          </p:cNvPr>
          <p:cNvGrpSpPr/>
          <p:nvPr/>
        </p:nvGrpSpPr>
        <p:grpSpPr>
          <a:xfrm>
            <a:off x="6939721" y="3936245"/>
            <a:ext cx="343455" cy="332046"/>
            <a:chOff x="-806789" y="1889760"/>
            <a:chExt cx="301246" cy="288000"/>
          </a:xfrm>
        </p:grpSpPr>
        <p:sp>
          <p:nvSpPr>
            <p:cNvPr id="48" name="Elipse 47">
              <a:extLst>
                <a:ext uri="{FF2B5EF4-FFF2-40B4-BE49-F238E27FC236}">
                  <a16:creationId xmlns:a16="http://schemas.microsoft.com/office/drawing/2014/main" id="{3E781AD3-C23E-467A-9D22-9C32F4B0D677}"/>
                </a:ext>
              </a:extLst>
            </p:cNvPr>
            <p:cNvSpPr/>
            <p:nvPr/>
          </p:nvSpPr>
          <p:spPr>
            <a:xfrm>
              <a:off x="-800166" y="1889760"/>
              <a:ext cx="288000" cy="2880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49" name="CuadroTexto 48">
              <a:extLst>
                <a:ext uri="{FF2B5EF4-FFF2-40B4-BE49-F238E27FC236}">
                  <a16:creationId xmlns:a16="http://schemas.microsoft.com/office/drawing/2014/main" id="{A713D9BF-A302-4561-A4B9-102E344C8AFF}"/>
                </a:ext>
              </a:extLst>
            </p:cNvPr>
            <p:cNvSpPr txBox="1"/>
            <p:nvPr/>
          </p:nvSpPr>
          <p:spPr>
            <a:xfrm>
              <a:off x="-806789" y="1926038"/>
              <a:ext cx="301246" cy="186865"/>
            </a:xfrm>
            <a:prstGeom prst="rect">
              <a:avLst/>
            </a:prstGeom>
            <a:noFill/>
          </p:spPr>
          <p:txBody>
            <a:bodyPr wrap="square" lIns="91440" tIns="45720" rIns="91440" bIns="45720" rtlCol="0" anchor="t">
              <a:spAutoFit/>
            </a:bodyPr>
            <a:lstStyle/>
            <a:p>
              <a:pPr algn="ctr"/>
              <a:r>
                <a:rPr lang="es-ES" sz="800" b="1">
                  <a:latin typeface="Arial Nova Light"/>
                </a:rPr>
                <a:t>P4</a:t>
              </a:r>
              <a:endParaRPr lang="es-ES" sz="800" b="1">
                <a:latin typeface="Arial Nova Light" panose="020B0304020202020204" pitchFamily="34" charset="0"/>
              </a:endParaRPr>
            </a:p>
          </p:txBody>
        </p:sp>
      </p:grpSp>
      <p:grpSp>
        <p:nvGrpSpPr>
          <p:cNvPr id="50" name="Grupo 49">
            <a:extLst>
              <a:ext uri="{FF2B5EF4-FFF2-40B4-BE49-F238E27FC236}">
                <a16:creationId xmlns:a16="http://schemas.microsoft.com/office/drawing/2014/main" id="{99709931-0EBD-4AF5-AAA5-BA4FE5B6D522}"/>
              </a:ext>
            </a:extLst>
          </p:cNvPr>
          <p:cNvGrpSpPr/>
          <p:nvPr/>
        </p:nvGrpSpPr>
        <p:grpSpPr>
          <a:xfrm>
            <a:off x="6586733" y="1610754"/>
            <a:ext cx="410661" cy="365891"/>
            <a:chOff x="-806789" y="1889760"/>
            <a:chExt cx="301246" cy="288000"/>
          </a:xfrm>
        </p:grpSpPr>
        <p:sp>
          <p:nvSpPr>
            <p:cNvPr id="51" name="Elipse 50">
              <a:extLst>
                <a:ext uri="{FF2B5EF4-FFF2-40B4-BE49-F238E27FC236}">
                  <a16:creationId xmlns:a16="http://schemas.microsoft.com/office/drawing/2014/main" id="{3F95D26A-C038-406D-B5CB-6C03EE101424}"/>
                </a:ext>
              </a:extLst>
            </p:cNvPr>
            <p:cNvSpPr/>
            <p:nvPr/>
          </p:nvSpPr>
          <p:spPr>
            <a:xfrm>
              <a:off x="-800166" y="1889760"/>
              <a:ext cx="288000" cy="2880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52" name="CuadroTexto 51">
              <a:extLst>
                <a:ext uri="{FF2B5EF4-FFF2-40B4-BE49-F238E27FC236}">
                  <a16:creationId xmlns:a16="http://schemas.microsoft.com/office/drawing/2014/main" id="{9580CE73-DE79-4A38-A0C8-F807D13AA993}"/>
                </a:ext>
              </a:extLst>
            </p:cNvPr>
            <p:cNvSpPr txBox="1"/>
            <p:nvPr/>
          </p:nvSpPr>
          <p:spPr>
            <a:xfrm>
              <a:off x="-806789" y="1926038"/>
              <a:ext cx="301246" cy="169580"/>
            </a:xfrm>
            <a:prstGeom prst="rect">
              <a:avLst/>
            </a:prstGeom>
            <a:noFill/>
          </p:spPr>
          <p:txBody>
            <a:bodyPr wrap="square" lIns="91440" tIns="45720" rIns="91440" bIns="45720" rtlCol="0" anchor="t">
              <a:spAutoFit/>
            </a:bodyPr>
            <a:lstStyle/>
            <a:p>
              <a:pPr algn="ctr"/>
              <a:r>
                <a:rPr lang="es-ES" sz="800" b="1">
                  <a:latin typeface="Arial Nova Light"/>
                </a:rPr>
                <a:t>E2</a:t>
              </a:r>
              <a:endParaRPr lang="es-ES" sz="800" b="1">
                <a:latin typeface="Arial Nova Light" panose="020B0304020202020204" pitchFamily="34" charset="0"/>
              </a:endParaRPr>
            </a:p>
          </p:txBody>
        </p:sp>
      </p:grpSp>
      <p:grpSp>
        <p:nvGrpSpPr>
          <p:cNvPr id="53" name="Grupo 52">
            <a:extLst>
              <a:ext uri="{FF2B5EF4-FFF2-40B4-BE49-F238E27FC236}">
                <a16:creationId xmlns:a16="http://schemas.microsoft.com/office/drawing/2014/main" id="{4CE06558-DABC-4D95-8E1F-B2693B443AB4}"/>
              </a:ext>
            </a:extLst>
          </p:cNvPr>
          <p:cNvGrpSpPr/>
          <p:nvPr/>
        </p:nvGrpSpPr>
        <p:grpSpPr>
          <a:xfrm>
            <a:off x="1487219" y="2478440"/>
            <a:ext cx="362323" cy="288000"/>
            <a:chOff x="-841436" y="1797767"/>
            <a:chExt cx="330683" cy="288000"/>
          </a:xfrm>
        </p:grpSpPr>
        <p:sp>
          <p:nvSpPr>
            <p:cNvPr id="54" name="Elipse 53">
              <a:extLst>
                <a:ext uri="{FF2B5EF4-FFF2-40B4-BE49-F238E27FC236}">
                  <a16:creationId xmlns:a16="http://schemas.microsoft.com/office/drawing/2014/main" id="{3D62500E-1196-4069-A91F-E84A89414783}"/>
                </a:ext>
              </a:extLst>
            </p:cNvPr>
            <p:cNvSpPr/>
            <p:nvPr/>
          </p:nvSpPr>
          <p:spPr>
            <a:xfrm>
              <a:off x="-837167" y="1797767"/>
              <a:ext cx="288000" cy="2880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55" name="CuadroTexto 54">
              <a:extLst>
                <a:ext uri="{FF2B5EF4-FFF2-40B4-BE49-F238E27FC236}">
                  <a16:creationId xmlns:a16="http://schemas.microsoft.com/office/drawing/2014/main" id="{00EEC8A2-C538-44D6-A8F3-1C82D8C7D919}"/>
                </a:ext>
              </a:extLst>
            </p:cNvPr>
            <p:cNvSpPr txBox="1"/>
            <p:nvPr/>
          </p:nvSpPr>
          <p:spPr>
            <a:xfrm>
              <a:off x="-841436" y="1832441"/>
              <a:ext cx="330683" cy="215444"/>
            </a:xfrm>
            <a:prstGeom prst="rect">
              <a:avLst/>
            </a:prstGeom>
            <a:noFill/>
          </p:spPr>
          <p:txBody>
            <a:bodyPr wrap="square" rtlCol="0">
              <a:spAutoFit/>
            </a:bodyPr>
            <a:lstStyle/>
            <a:p>
              <a:pPr algn="ctr"/>
              <a:r>
                <a:rPr lang="es-ES" sz="800" b="1">
                  <a:latin typeface="Arial Nova Light" panose="020B0304020202020204" pitchFamily="34" charset="0"/>
                </a:rPr>
                <a:t>C1</a:t>
              </a:r>
            </a:p>
          </p:txBody>
        </p:sp>
      </p:grpSp>
      <p:grpSp>
        <p:nvGrpSpPr>
          <p:cNvPr id="62" name="Grupo 61">
            <a:extLst>
              <a:ext uri="{FF2B5EF4-FFF2-40B4-BE49-F238E27FC236}">
                <a16:creationId xmlns:a16="http://schemas.microsoft.com/office/drawing/2014/main" id="{2CDCAF85-5A26-4B6B-BACD-BAA09E64FA82}"/>
              </a:ext>
            </a:extLst>
          </p:cNvPr>
          <p:cNvGrpSpPr/>
          <p:nvPr/>
        </p:nvGrpSpPr>
        <p:grpSpPr>
          <a:xfrm>
            <a:off x="3352072" y="2568472"/>
            <a:ext cx="374146" cy="288000"/>
            <a:chOff x="-695760" y="2089171"/>
            <a:chExt cx="374146" cy="288000"/>
          </a:xfrm>
        </p:grpSpPr>
        <p:sp>
          <p:nvSpPr>
            <p:cNvPr id="63" name="Elipse 62">
              <a:extLst>
                <a:ext uri="{FF2B5EF4-FFF2-40B4-BE49-F238E27FC236}">
                  <a16:creationId xmlns:a16="http://schemas.microsoft.com/office/drawing/2014/main" id="{9BC962C7-B3FD-4FA0-8359-7834033F255A}"/>
                </a:ext>
              </a:extLst>
            </p:cNvPr>
            <p:cNvSpPr/>
            <p:nvPr/>
          </p:nvSpPr>
          <p:spPr>
            <a:xfrm>
              <a:off x="-657037" y="2089171"/>
              <a:ext cx="288000" cy="2880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64" name="CuadroTexto 63">
              <a:extLst>
                <a:ext uri="{FF2B5EF4-FFF2-40B4-BE49-F238E27FC236}">
                  <a16:creationId xmlns:a16="http://schemas.microsoft.com/office/drawing/2014/main" id="{46FA1278-A123-477D-BFCF-471EFBC65C87}"/>
                </a:ext>
              </a:extLst>
            </p:cNvPr>
            <p:cNvSpPr txBox="1"/>
            <p:nvPr/>
          </p:nvSpPr>
          <p:spPr>
            <a:xfrm>
              <a:off x="-695760" y="2129594"/>
              <a:ext cx="374146" cy="215444"/>
            </a:xfrm>
            <a:prstGeom prst="rect">
              <a:avLst/>
            </a:prstGeom>
            <a:noFill/>
          </p:spPr>
          <p:txBody>
            <a:bodyPr wrap="square" lIns="91440" tIns="45720" rIns="91440" bIns="45720" rtlCol="0" anchor="t">
              <a:spAutoFit/>
            </a:bodyPr>
            <a:lstStyle/>
            <a:p>
              <a:pPr algn="ctr"/>
              <a:r>
                <a:rPr lang="es-ES" sz="800" b="1">
                  <a:latin typeface="Arial Nova Light"/>
                </a:rPr>
                <a:t>C4</a:t>
              </a:r>
              <a:endParaRPr lang="es-ES" sz="800" b="1">
                <a:latin typeface="Arial Nova Light" panose="020B0304020202020204" pitchFamily="34" charset="0"/>
              </a:endParaRPr>
            </a:p>
          </p:txBody>
        </p:sp>
      </p:grpSp>
      <p:grpSp>
        <p:nvGrpSpPr>
          <p:cNvPr id="68" name="Grupo 67">
            <a:extLst>
              <a:ext uri="{FF2B5EF4-FFF2-40B4-BE49-F238E27FC236}">
                <a16:creationId xmlns:a16="http://schemas.microsoft.com/office/drawing/2014/main" id="{671BDC21-FC0F-4D70-855F-47A42D384CCD}"/>
              </a:ext>
            </a:extLst>
          </p:cNvPr>
          <p:cNvGrpSpPr/>
          <p:nvPr/>
        </p:nvGrpSpPr>
        <p:grpSpPr>
          <a:xfrm>
            <a:off x="6913543" y="3088519"/>
            <a:ext cx="374146" cy="288000"/>
            <a:chOff x="-854647" y="1889760"/>
            <a:chExt cx="374146" cy="288000"/>
          </a:xfrm>
        </p:grpSpPr>
        <p:sp>
          <p:nvSpPr>
            <p:cNvPr id="69" name="Elipse 68">
              <a:extLst>
                <a:ext uri="{FF2B5EF4-FFF2-40B4-BE49-F238E27FC236}">
                  <a16:creationId xmlns:a16="http://schemas.microsoft.com/office/drawing/2014/main" id="{179C3119-12B5-436C-B583-1E182B39AF0A}"/>
                </a:ext>
              </a:extLst>
            </p:cNvPr>
            <p:cNvSpPr/>
            <p:nvPr/>
          </p:nvSpPr>
          <p:spPr>
            <a:xfrm>
              <a:off x="-800166" y="1889760"/>
              <a:ext cx="288000" cy="2880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70" name="CuadroTexto 69">
              <a:extLst>
                <a:ext uri="{FF2B5EF4-FFF2-40B4-BE49-F238E27FC236}">
                  <a16:creationId xmlns:a16="http://schemas.microsoft.com/office/drawing/2014/main" id="{FAB56BC9-9B43-4C27-BF0B-DC9576842F4C}"/>
                </a:ext>
              </a:extLst>
            </p:cNvPr>
            <p:cNvSpPr txBox="1"/>
            <p:nvPr/>
          </p:nvSpPr>
          <p:spPr>
            <a:xfrm>
              <a:off x="-854647" y="1926038"/>
              <a:ext cx="374146" cy="215444"/>
            </a:xfrm>
            <a:prstGeom prst="rect">
              <a:avLst/>
            </a:prstGeom>
            <a:noFill/>
          </p:spPr>
          <p:txBody>
            <a:bodyPr wrap="square" rtlCol="0">
              <a:spAutoFit/>
            </a:bodyPr>
            <a:lstStyle/>
            <a:p>
              <a:pPr algn="ctr"/>
              <a:r>
                <a:rPr lang="es-ES" sz="800" b="1">
                  <a:latin typeface="Arial Nova Light" panose="020B0304020202020204" pitchFamily="34" charset="0"/>
                </a:rPr>
                <a:t>C6</a:t>
              </a:r>
            </a:p>
          </p:txBody>
        </p:sp>
      </p:grpSp>
      <p:grpSp>
        <p:nvGrpSpPr>
          <p:cNvPr id="71" name="Grupo 70">
            <a:extLst>
              <a:ext uri="{FF2B5EF4-FFF2-40B4-BE49-F238E27FC236}">
                <a16:creationId xmlns:a16="http://schemas.microsoft.com/office/drawing/2014/main" id="{47BC6569-B443-4431-BEC6-A21E4F7A2627}"/>
              </a:ext>
            </a:extLst>
          </p:cNvPr>
          <p:cNvGrpSpPr/>
          <p:nvPr/>
        </p:nvGrpSpPr>
        <p:grpSpPr>
          <a:xfrm>
            <a:off x="5348653" y="2561263"/>
            <a:ext cx="374146" cy="288000"/>
            <a:chOff x="-854647" y="1889760"/>
            <a:chExt cx="374146" cy="288000"/>
          </a:xfrm>
        </p:grpSpPr>
        <p:sp>
          <p:nvSpPr>
            <p:cNvPr id="72" name="Elipse 71">
              <a:extLst>
                <a:ext uri="{FF2B5EF4-FFF2-40B4-BE49-F238E27FC236}">
                  <a16:creationId xmlns:a16="http://schemas.microsoft.com/office/drawing/2014/main" id="{5574D409-2F19-40E4-9D12-632231DD04A8}"/>
                </a:ext>
              </a:extLst>
            </p:cNvPr>
            <p:cNvSpPr/>
            <p:nvPr/>
          </p:nvSpPr>
          <p:spPr>
            <a:xfrm>
              <a:off x="-800166" y="1889760"/>
              <a:ext cx="288000" cy="2880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73" name="CuadroTexto 72">
              <a:extLst>
                <a:ext uri="{FF2B5EF4-FFF2-40B4-BE49-F238E27FC236}">
                  <a16:creationId xmlns:a16="http://schemas.microsoft.com/office/drawing/2014/main" id="{1B03D8E9-38CF-4C6E-90E7-F93614B82CCD}"/>
                </a:ext>
              </a:extLst>
            </p:cNvPr>
            <p:cNvSpPr txBox="1"/>
            <p:nvPr/>
          </p:nvSpPr>
          <p:spPr>
            <a:xfrm>
              <a:off x="-854647" y="1926038"/>
              <a:ext cx="374146" cy="215444"/>
            </a:xfrm>
            <a:prstGeom prst="rect">
              <a:avLst/>
            </a:prstGeom>
            <a:noFill/>
          </p:spPr>
          <p:txBody>
            <a:bodyPr wrap="square" lIns="91440" tIns="45720" rIns="91440" bIns="45720" rtlCol="0" anchor="t">
              <a:spAutoFit/>
            </a:bodyPr>
            <a:lstStyle/>
            <a:p>
              <a:pPr algn="ctr"/>
              <a:r>
                <a:rPr lang="es-ES" sz="800" b="1">
                  <a:latin typeface="Arial Nova Light"/>
                </a:rPr>
                <a:t>C5</a:t>
              </a:r>
              <a:endParaRPr lang="es-ES" sz="800" b="1">
                <a:latin typeface="Arial Nova Light" panose="020B0304020202020204" pitchFamily="34" charset="0"/>
              </a:endParaRPr>
            </a:p>
          </p:txBody>
        </p:sp>
      </p:grpSp>
      <p:grpSp>
        <p:nvGrpSpPr>
          <p:cNvPr id="74" name="Grupo 73">
            <a:extLst>
              <a:ext uri="{FF2B5EF4-FFF2-40B4-BE49-F238E27FC236}">
                <a16:creationId xmlns:a16="http://schemas.microsoft.com/office/drawing/2014/main" id="{5781A5CC-00E5-42B3-BEE9-6D96DA3D7CC9}"/>
              </a:ext>
            </a:extLst>
          </p:cNvPr>
          <p:cNvGrpSpPr/>
          <p:nvPr/>
        </p:nvGrpSpPr>
        <p:grpSpPr>
          <a:xfrm>
            <a:off x="1655486" y="2929017"/>
            <a:ext cx="330683" cy="249580"/>
            <a:chOff x="-842849" y="1889760"/>
            <a:chExt cx="330683" cy="288000"/>
          </a:xfrm>
        </p:grpSpPr>
        <p:sp>
          <p:nvSpPr>
            <p:cNvPr id="75" name="Elipse 74">
              <a:extLst>
                <a:ext uri="{FF2B5EF4-FFF2-40B4-BE49-F238E27FC236}">
                  <a16:creationId xmlns:a16="http://schemas.microsoft.com/office/drawing/2014/main" id="{658EFEE6-088C-43C6-A2E6-E69C02DEB1E1}"/>
                </a:ext>
              </a:extLst>
            </p:cNvPr>
            <p:cNvSpPr/>
            <p:nvPr/>
          </p:nvSpPr>
          <p:spPr>
            <a:xfrm>
              <a:off x="-800166" y="1889760"/>
              <a:ext cx="288000" cy="2880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76" name="CuadroTexto 75">
              <a:extLst>
                <a:ext uri="{FF2B5EF4-FFF2-40B4-BE49-F238E27FC236}">
                  <a16:creationId xmlns:a16="http://schemas.microsoft.com/office/drawing/2014/main" id="{E5DC1CAD-6B38-4239-A758-E028DBBD0BF2}"/>
                </a:ext>
              </a:extLst>
            </p:cNvPr>
            <p:cNvSpPr txBox="1"/>
            <p:nvPr/>
          </p:nvSpPr>
          <p:spPr>
            <a:xfrm>
              <a:off x="-842849" y="1926038"/>
              <a:ext cx="330683" cy="248609"/>
            </a:xfrm>
            <a:prstGeom prst="rect">
              <a:avLst/>
            </a:prstGeom>
            <a:noFill/>
          </p:spPr>
          <p:txBody>
            <a:bodyPr wrap="square" lIns="91440" tIns="45720" rIns="91440" bIns="45720" rtlCol="0" anchor="t">
              <a:spAutoFit/>
            </a:bodyPr>
            <a:lstStyle/>
            <a:p>
              <a:pPr algn="ctr"/>
              <a:r>
                <a:rPr lang="es-ES" sz="800" b="1">
                  <a:latin typeface="Arial Nova Light"/>
                </a:rPr>
                <a:t>C2</a:t>
              </a:r>
              <a:endParaRPr lang="es-ES" sz="800" b="1">
                <a:latin typeface="Arial Nova Light" panose="020B0304020202020204" pitchFamily="34" charset="0"/>
              </a:endParaRPr>
            </a:p>
          </p:txBody>
        </p:sp>
      </p:grpSp>
      <p:grpSp>
        <p:nvGrpSpPr>
          <p:cNvPr id="77" name="Grupo 76">
            <a:extLst>
              <a:ext uri="{FF2B5EF4-FFF2-40B4-BE49-F238E27FC236}">
                <a16:creationId xmlns:a16="http://schemas.microsoft.com/office/drawing/2014/main" id="{9D85074B-93DC-4128-AE2D-AA988B70D592}"/>
              </a:ext>
            </a:extLst>
          </p:cNvPr>
          <p:cNvGrpSpPr/>
          <p:nvPr/>
        </p:nvGrpSpPr>
        <p:grpSpPr>
          <a:xfrm>
            <a:off x="1318846" y="3651696"/>
            <a:ext cx="374146" cy="288000"/>
            <a:chOff x="-131571" y="1858167"/>
            <a:chExt cx="374146" cy="288000"/>
          </a:xfrm>
        </p:grpSpPr>
        <p:sp>
          <p:nvSpPr>
            <p:cNvPr id="78" name="Elipse 77">
              <a:extLst>
                <a:ext uri="{FF2B5EF4-FFF2-40B4-BE49-F238E27FC236}">
                  <a16:creationId xmlns:a16="http://schemas.microsoft.com/office/drawing/2014/main" id="{0FCE566C-2322-4879-AF57-C0CA1FDEA155}"/>
                </a:ext>
              </a:extLst>
            </p:cNvPr>
            <p:cNvSpPr/>
            <p:nvPr/>
          </p:nvSpPr>
          <p:spPr>
            <a:xfrm>
              <a:off x="-95782" y="1858167"/>
              <a:ext cx="288000" cy="2880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79" name="CuadroTexto 78">
              <a:extLst>
                <a:ext uri="{FF2B5EF4-FFF2-40B4-BE49-F238E27FC236}">
                  <a16:creationId xmlns:a16="http://schemas.microsoft.com/office/drawing/2014/main" id="{AD63EA95-834C-4018-884A-A0B822E6344D}"/>
                </a:ext>
              </a:extLst>
            </p:cNvPr>
            <p:cNvSpPr txBox="1"/>
            <p:nvPr/>
          </p:nvSpPr>
          <p:spPr>
            <a:xfrm>
              <a:off x="-131571" y="1884774"/>
              <a:ext cx="374146" cy="215444"/>
            </a:xfrm>
            <a:prstGeom prst="rect">
              <a:avLst/>
            </a:prstGeom>
            <a:noFill/>
          </p:spPr>
          <p:txBody>
            <a:bodyPr wrap="square" lIns="91440" tIns="45720" rIns="91440" bIns="45720" rtlCol="0" anchor="t">
              <a:spAutoFit/>
            </a:bodyPr>
            <a:lstStyle/>
            <a:p>
              <a:pPr algn="ctr"/>
              <a:r>
                <a:rPr lang="es-ES" sz="800" b="1">
                  <a:latin typeface="Arial Nova Light"/>
                </a:rPr>
                <a:t>P1</a:t>
              </a:r>
              <a:endParaRPr lang="es-ES" sz="800" b="1">
                <a:latin typeface="Arial Nova Light" panose="020B0304020202020204" pitchFamily="34" charset="0"/>
              </a:endParaRPr>
            </a:p>
          </p:txBody>
        </p:sp>
      </p:grpSp>
      <p:grpSp>
        <p:nvGrpSpPr>
          <p:cNvPr id="80" name="Grupo 79">
            <a:extLst>
              <a:ext uri="{FF2B5EF4-FFF2-40B4-BE49-F238E27FC236}">
                <a16:creationId xmlns:a16="http://schemas.microsoft.com/office/drawing/2014/main" id="{9ADEEAD5-661B-4822-B74B-9C7AE8895816}"/>
              </a:ext>
            </a:extLst>
          </p:cNvPr>
          <p:cNvGrpSpPr/>
          <p:nvPr/>
        </p:nvGrpSpPr>
        <p:grpSpPr>
          <a:xfrm>
            <a:off x="3736739" y="4730084"/>
            <a:ext cx="374146" cy="288000"/>
            <a:chOff x="-671534" y="2225436"/>
            <a:chExt cx="374146" cy="288000"/>
          </a:xfrm>
        </p:grpSpPr>
        <p:sp>
          <p:nvSpPr>
            <p:cNvPr id="81" name="Elipse 80">
              <a:extLst>
                <a:ext uri="{FF2B5EF4-FFF2-40B4-BE49-F238E27FC236}">
                  <a16:creationId xmlns:a16="http://schemas.microsoft.com/office/drawing/2014/main" id="{4B17D351-5E29-4B82-A098-4EF671578CDA}"/>
                </a:ext>
              </a:extLst>
            </p:cNvPr>
            <p:cNvSpPr/>
            <p:nvPr/>
          </p:nvSpPr>
          <p:spPr>
            <a:xfrm>
              <a:off x="-632046" y="2225436"/>
              <a:ext cx="288000" cy="2880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82" name="CuadroTexto 81">
              <a:extLst>
                <a:ext uri="{FF2B5EF4-FFF2-40B4-BE49-F238E27FC236}">
                  <a16:creationId xmlns:a16="http://schemas.microsoft.com/office/drawing/2014/main" id="{BF5F1450-C9C9-4B1E-A509-5BA0A7AD3F97}"/>
                </a:ext>
              </a:extLst>
            </p:cNvPr>
            <p:cNvSpPr txBox="1"/>
            <p:nvPr/>
          </p:nvSpPr>
          <p:spPr>
            <a:xfrm>
              <a:off x="-671534" y="2267015"/>
              <a:ext cx="374146" cy="215444"/>
            </a:xfrm>
            <a:prstGeom prst="rect">
              <a:avLst/>
            </a:prstGeom>
            <a:noFill/>
          </p:spPr>
          <p:txBody>
            <a:bodyPr wrap="square" lIns="91440" tIns="45720" rIns="91440" bIns="45720" rtlCol="0" anchor="t">
              <a:spAutoFit/>
            </a:bodyPr>
            <a:lstStyle/>
            <a:p>
              <a:pPr algn="ctr"/>
              <a:r>
                <a:rPr lang="es-ES" sz="800" b="1">
                  <a:latin typeface="Arial Nova Light"/>
                </a:rPr>
                <a:t>P5</a:t>
              </a:r>
              <a:endParaRPr lang="es-ES" sz="800" b="1">
                <a:latin typeface="Arial Nova Light" panose="020B0304020202020204" pitchFamily="34" charset="0"/>
              </a:endParaRPr>
            </a:p>
          </p:txBody>
        </p:sp>
      </p:grpSp>
      <p:grpSp>
        <p:nvGrpSpPr>
          <p:cNvPr id="83" name="Grupo 82">
            <a:extLst>
              <a:ext uri="{FF2B5EF4-FFF2-40B4-BE49-F238E27FC236}">
                <a16:creationId xmlns:a16="http://schemas.microsoft.com/office/drawing/2014/main" id="{4290C2FF-8866-469B-B6C1-5D97C7BD8A34}"/>
              </a:ext>
            </a:extLst>
          </p:cNvPr>
          <p:cNvGrpSpPr/>
          <p:nvPr/>
        </p:nvGrpSpPr>
        <p:grpSpPr>
          <a:xfrm>
            <a:off x="3790580" y="3345107"/>
            <a:ext cx="374146" cy="288000"/>
            <a:chOff x="-835437" y="1889760"/>
            <a:chExt cx="374146" cy="288000"/>
          </a:xfrm>
        </p:grpSpPr>
        <p:sp>
          <p:nvSpPr>
            <p:cNvPr id="84" name="Elipse 83">
              <a:extLst>
                <a:ext uri="{FF2B5EF4-FFF2-40B4-BE49-F238E27FC236}">
                  <a16:creationId xmlns:a16="http://schemas.microsoft.com/office/drawing/2014/main" id="{65794FFD-6A93-458C-B8B6-31155F85439A}"/>
                </a:ext>
              </a:extLst>
            </p:cNvPr>
            <p:cNvSpPr/>
            <p:nvPr/>
          </p:nvSpPr>
          <p:spPr>
            <a:xfrm>
              <a:off x="-800166" y="1889760"/>
              <a:ext cx="288000" cy="2880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85" name="CuadroTexto 84">
              <a:extLst>
                <a:ext uri="{FF2B5EF4-FFF2-40B4-BE49-F238E27FC236}">
                  <a16:creationId xmlns:a16="http://schemas.microsoft.com/office/drawing/2014/main" id="{1155393B-01F5-4957-A281-1A3BA5A54399}"/>
                </a:ext>
              </a:extLst>
            </p:cNvPr>
            <p:cNvSpPr txBox="1"/>
            <p:nvPr/>
          </p:nvSpPr>
          <p:spPr>
            <a:xfrm>
              <a:off x="-835437" y="1935643"/>
              <a:ext cx="374146" cy="215444"/>
            </a:xfrm>
            <a:prstGeom prst="rect">
              <a:avLst/>
            </a:prstGeom>
            <a:noFill/>
          </p:spPr>
          <p:txBody>
            <a:bodyPr wrap="square" lIns="91440" tIns="45720" rIns="91440" bIns="45720" rtlCol="0" anchor="t">
              <a:spAutoFit/>
            </a:bodyPr>
            <a:lstStyle/>
            <a:p>
              <a:pPr algn="ctr"/>
              <a:r>
                <a:rPr lang="es-ES" sz="800" b="1">
                  <a:latin typeface="Arial Nova Light"/>
                </a:rPr>
                <a:t>P3</a:t>
              </a:r>
              <a:endParaRPr lang="es-ES" sz="800" b="1">
                <a:latin typeface="Arial Nova Light" panose="020B0304020202020204" pitchFamily="34" charset="0"/>
              </a:endParaRPr>
            </a:p>
          </p:txBody>
        </p:sp>
      </p:grpSp>
      <p:grpSp>
        <p:nvGrpSpPr>
          <p:cNvPr id="86" name="Grupo 85">
            <a:extLst>
              <a:ext uri="{FF2B5EF4-FFF2-40B4-BE49-F238E27FC236}">
                <a16:creationId xmlns:a16="http://schemas.microsoft.com/office/drawing/2014/main" id="{987A3208-57E0-4DD2-AE2B-E7EFA2F8F06E}"/>
              </a:ext>
            </a:extLst>
          </p:cNvPr>
          <p:cNvGrpSpPr/>
          <p:nvPr/>
        </p:nvGrpSpPr>
        <p:grpSpPr>
          <a:xfrm>
            <a:off x="1693969" y="4843450"/>
            <a:ext cx="431776" cy="288000"/>
            <a:chOff x="-854647" y="1889760"/>
            <a:chExt cx="374146" cy="288000"/>
          </a:xfrm>
        </p:grpSpPr>
        <p:sp>
          <p:nvSpPr>
            <p:cNvPr id="87" name="Elipse 86">
              <a:extLst>
                <a:ext uri="{FF2B5EF4-FFF2-40B4-BE49-F238E27FC236}">
                  <a16:creationId xmlns:a16="http://schemas.microsoft.com/office/drawing/2014/main" id="{D4BD6532-B7CC-4CF6-97BE-5552BE54F81B}"/>
                </a:ext>
              </a:extLst>
            </p:cNvPr>
            <p:cNvSpPr/>
            <p:nvPr/>
          </p:nvSpPr>
          <p:spPr>
            <a:xfrm>
              <a:off x="-800166" y="1889760"/>
              <a:ext cx="288000" cy="2880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88" name="CuadroTexto 87">
              <a:extLst>
                <a:ext uri="{FF2B5EF4-FFF2-40B4-BE49-F238E27FC236}">
                  <a16:creationId xmlns:a16="http://schemas.microsoft.com/office/drawing/2014/main" id="{2558FE87-8251-45A6-8C26-AA6F2D20122C}"/>
                </a:ext>
              </a:extLst>
            </p:cNvPr>
            <p:cNvSpPr txBox="1"/>
            <p:nvPr/>
          </p:nvSpPr>
          <p:spPr>
            <a:xfrm>
              <a:off x="-854647" y="1926038"/>
              <a:ext cx="374146" cy="215444"/>
            </a:xfrm>
            <a:prstGeom prst="rect">
              <a:avLst/>
            </a:prstGeom>
            <a:noFill/>
          </p:spPr>
          <p:txBody>
            <a:bodyPr wrap="square" rtlCol="0">
              <a:spAutoFit/>
            </a:bodyPr>
            <a:lstStyle/>
            <a:p>
              <a:pPr algn="ctr"/>
              <a:r>
                <a:rPr lang="es-ES" sz="800" b="1">
                  <a:latin typeface="Arial Nova Light" panose="020B0304020202020204" pitchFamily="34" charset="0"/>
                </a:rPr>
                <a:t>P2</a:t>
              </a:r>
            </a:p>
          </p:txBody>
        </p:sp>
      </p:grpSp>
      <p:grpSp>
        <p:nvGrpSpPr>
          <p:cNvPr id="92" name="Grupo 91">
            <a:extLst>
              <a:ext uri="{FF2B5EF4-FFF2-40B4-BE49-F238E27FC236}">
                <a16:creationId xmlns:a16="http://schemas.microsoft.com/office/drawing/2014/main" id="{5F79C4F7-ECCF-40BE-99D0-052522D98163}"/>
              </a:ext>
            </a:extLst>
          </p:cNvPr>
          <p:cNvGrpSpPr/>
          <p:nvPr/>
        </p:nvGrpSpPr>
        <p:grpSpPr>
          <a:xfrm>
            <a:off x="6308832" y="4699625"/>
            <a:ext cx="374146" cy="288000"/>
            <a:chOff x="-854647" y="1889760"/>
            <a:chExt cx="374146" cy="288000"/>
          </a:xfrm>
        </p:grpSpPr>
        <p:sp>
          <p:nvSpPr>
            <p:cNvPr id="93" name="Elipse 92">
              <a:extLst>
                <a:ext uri="{FF2B5EF4-FFF2-40B4-BE49-F238E27FC236}">
                  <a16:creationId xmlns:a16="http://schemas.microsoft.com/office/drawing/2014/main" id="{6F0570E9-F1F6-4E0D-A420-6A7ADE3DCC0C}"/>
                </a:ext>
              </a:extLst>
            </p:cNvPr>
            <p:cNvSpPr/>
            <p:nvPr/>
          </p:nvSpPr>
          <p:spPr>
            <a:xfrm>
              <a:off x="-800166" y="1889760"/>
              <a:ext cx="288000" cy="2880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94" name="CuadroTexto 93">
              <a:extLst>
                <a:ext uri="{FF2B5EF4-FFF2-40B4-BE49-F238E27FC236}">
                  <a16:creationId xmlns:a16="http://schemas.microsoft.com/office/drawing/2014/main" id="{A61D66A9-8F56-4612-8D6B-FB3A5D072FC2}"/>
                </a:ext>
              </a:extLst>
            </p:cNvPr>
            <p:cNvSpPr txBox="1"/>
            <p:nvPr/>
          </p:nvSpPr>
          <p:spPr>
            <a:xfrm>
              <a:off x="-854647" y="1926038"/>
              <a:ext cx="374146" cy="215444"/>
            </a:xfrm>
            <a:prstGeom prst="rect">
              <a:avLst/>
            </a:prstGeom>
            <a:noFill/>
          </p:spPr>
          <p:txBody>
            <a:bodyPr wrap="square" lIns="91440" tIns="45720" rIns="91440" bIns="45720" rtlCol="0" anchor="t">
              <a:spAutoFit/>
            </a:bodyPr>
            <a:lstStyle/>
            <a:p>
              <a:pPr algn="ctr"/>
              <a:r>
                <a:rPr lang="es-ES" sz="800" b="1">
                  <a:latin typeface="Arial Nova Light"/>
                </a:rPr>
                <a:t>P6</a:t>
              </a:r>
              <a:endParaRPr lang="es-ES" sz="800" b="1">
                <a:latin typeface="Arial Nova Light" panose="020B0304020202020204" pitchFamily="34" charset="0"/>
              </a:endParaRPr>
            </a:p>
          </p:txBody>
        </p:sp>
      </p:grpSp>
      <p:grpSp>
        <p:nvGrpSpPr>
          <p:cNvPr id="95" name="Grupo 94">
            <a:extLst>
              <a:ext uri="{FF2B5EF4-FFF2-40B4-BE49-F238E27FC236}">
                <a16:creationId xmlns:a16="http://schemas.microsoft.com/office/drawing/2014/main" id="{6E1FCEE4-E259-438F-9388-AD7C7C0AF10A}"/>
              </a:ext>
            </a:extLst>
          </p:cNvPr>
          <p:cNvGrpSpPr/>
          <p:nvPr/>
        </p:nvGrpSpPr>
        <p:grpSpPr>
          <a:xfrm>
            <a:off x="1623718" y="5699701"/>
            <a:ext cx="374146" cy="288000"/>
            <a:chOff x="-854647" y="1889760"/>
            <a:chExt cx="374146" cy="288000"/>
          </a:xfrm>
        </p:grpSpPr>
        <p:sp>
          <p:nvSpPr>
            <p:cNvPr id="96" name="Elipse 95">
              <a:extLst>
                <a:ext uri="{FF2B5EF4-FFF2-40B4-BE49-F238E27FC236}">
                  <a16:creationId xmlns:a16="http://schemas.microsoft.com/office/drawing/2014/main" id="{1D07CD14-6E8F-4723-BE0C-4D1EBF44AE66}"/>
                </a:ext>
              </a:extLst>
            </p:cNvPr>
            <p:cNvSpPr/>
            <p:nvPr/>
          </p:nvSpPr>
          <p:spPr>
            <a:xfrm>
              <a:off x="-800166" y="1889760"/>
              <a:ext cx="288000" cy="2880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97" name="CuadroTexto 96">
              <a:extLst>
                <a:ext uri="{FF2B5EF4-FFF2-40B4-BE49-F238E27FC236}">
                  <a16:creationId xmlns:a16="http://schemas.microsoft.com/office/drawing/2014/main" id="{FA4A5B0A-6929-4EEA-AC06-6C86525A89BB}"/>
                </a:ext>
              </a:extLst>
            </p:cNvPr>
            <p:cNvSpPr txBox="1"/>
            <p:nvPr/>
          </p:nvSpPr>
          <p:spPr>
            <a:xfrm>
              <a:off x="-854647" y="1910218"/>
              <a:ext cx="374146" cy="215444"/>
            </a:xfrm>
            <a:prstGeom prst="rect">
              <a:avLst/>
            </a:prstGeom>
            <a:noFill/>
          </p:spPr>
          <p:txBody>
            <a:bodyPr wrap="square" rtlCol="0">
              <a:spAutoFit/>
            </a:bodyPr>
            <a:lstStyle/>
            <a:p>
              <a:pPr algn="ctr"/>
              <a:r>
                <a:rPr lang="es-ES" sz="800" b="1" dirty="0">
                  <a:latin typeface="Arial Nova Light" panose="020B0304020202020204" pitchFamily="34" charset="0"/>
                </a:rPr>
                <a:t>R1</a:t>
              </a:r>
            </a:p>
          </p:txBody>
        </p:sp>
      </p:grpSp>
      <p:grpSp>
        <p:nvGrpSpPr>
          <p:cNvPr id="104" name="Grupo 103">
            <a:extLst>
              <a:ext uri="{FF2B5EF4-FFF2-40B4-BE49-F238E27FC236}">
                <a16:creationId xmlns:a16="http://schemas.microsoft.com/office/drawing/2014/main" id="{15BF62EF-7C33-461B-A4C5-ACC37BFF3AAA}"/>
              </a:ext>
            </a:extLst>
          </p:cNvPr>
          <p:cNvGrpSpPr/>
          <p:nvPr/>
        </p:nvGrpSpPr>
        <p:grpSpPr>
          <a:xfrm>
            <a:off x="3472886" y="5528544"/>
            <a:ext cx="358326" cy="288000"/>
            <a:chOff x="-854647" y="1889760"/>
            <a:chExt cx="374146" cy="288000"/>
          </a:xfrm>
        </p:grpSpPr>
        <p:sp>
          <p:nvSpPr>
            <p:cNvPr id="136" name="Elipse 135">
              <a:extLst>
                <a:ext uri="{FF2B5EF4-FFF2-40B4-BE49-F238E27FC236}">
                  <a16:creationId xmlns:a16="http://schemas.microsoft.com/office/drawing/2014/main" id="{0DFB6FBD-F87D-41BE-8DA4-1B19F44FFF46}"/>
                </a:ext>
              </a:extLst>
            </p:cNvPr>
            <p:cNvSpPr/>
            <p:nvPr/>
          </p:nvSpPr>
          <p:spPr>
            <a:xfrm>
              <a:off x="-800166" y="1889760"/>
              <a:ext cx="288000" cy="2880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37" name="CuadroTexto 136">
              <a:extLst>
                <a:ext uri="{FF2B5EF4-FFF2-40B4-BE49-F238E27FC236}">
                  <a16:creationId xmlns:a16="http://schemas.microsoft.com/office/drawing/2014/main" id="{F5CFAFF3-C9D1-44D5-B30C-3296A99E252A}"/>
                </a:ext>
              </a:extLst>
            </p:cNvPr>
            <p:cNvSpPr txBox="1"/>
            <p:nvPr/>
          </p:nvSpPr>
          <p:spPr>
            <a:xfrm>
              <a:off x="-854647" y="1918128"/>
              <a:ext cx="374146" cy="215444"/>
            </a:xfrm>
            <a:prstGeom prst="rect">
              <a:avLst/>
            </a:prstGeom>
            <a:noFill/>
          </p:spPr>
          <p:txBody>
            <a:bodyPr wrap="square" rtlCol="0">
              <a:spAutoFit/>
            </a:bodyPr>
            <a:lstStyle/>
            <a:p>
              <a:pPr algn="ctr"/>
              <a:r>
                <a:rPr lang="es-ES" sz="800" b="1">
                  <a:latin typeface="Arial Nova Light" panose="020B0304020202020204" pitchFamily="34" charset="0"/>
                </a:rPr>
                <a:t>R2</a:t>
              </a:r>
            </a:p>
          </p:txBody>
        </p:sp>
      </p:grpSp>
      <p:grpSp>
        <p:nvGrpSpPr>
          <p:cNvPr id="141" name="Grupo 140">
            <a:extLst>
              <a:ext uri="{FF2B5EF4-FFF2-40B4-BE49-F238E27FC236}">
                <a16:creationId xmlns:a16="http://schemas.microsoft.com/office/drawing/2014/main" id="{9B181D24-6A00-406C-8DFF-94710B97BC1F}"/>
              </a:ext>
            </a:extLst>
          </p:cNvPr>
          <p:cNvGrpSpPr/>
          <p:nvPr/>
        </p:nvGrpSpPr>
        <p:grpSpPr>
          <a:xfrm>
            <a:off x="7050623" y="5524733"/>
            <a:ext cx="374146" cy="288000"/>
            <a:chOff x="-854647" y="1889760"/>
            <a:chExt cx="374146" cy="288000"/>
          </a:xfrm>
        </p:grpSpPr>
        <p:sp>
          <p:nvSpPr>
            <p:cNvPr id="142" name="Elipse 141">
              <a:extLst>
                <a:ext uri="{FF2B5EF4-FFF2-40B4-BE49-F238E27FC236}">
                  <a16:creationId xmlns:a16="http://schemas.microsoft.com/office/drawing/2014/main" id="{E0138515-B407-4BE0-9617-98FFB7A3CEBC}"/>
                </a:ext>
              </a:extLst>
            </p:cNvPr>
            <p:cNvSpPr/>
            <p:nvPr/>
          </p:nvSpPr>
          <p:spPr>
            <a:xfrm>
              <a:off x="-800166" y="1889760"/>
              <a:ext cx="288000" cy="2880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43" name="CuadroTexto 142">
              <a:extLst>
                <a:ext uri="{FF2B5EF4-FFF2-40B4-BE49-F238E27FC236}">
                  <a16:creationId xmlns:a16="http://schemas.microsoft.com/office/drawing/2014/main" id="{E2AB9912-F2B2-4001-B1D1-68A934125636}"/>
                </a:ext>
              </a:extLst>
            </p:cNvPr>
            <p:cNvSpPr txBox="1"/>
            <p:nvPr/>
          </p:nvSpPr>
          <p:spPr>
            <a:xfrm>
              <a:off x="-854647" y="1926038"/>
              <a:ext cx="374146" cy="215444"/>
            </a:xfrm>
            <a:prstGeom prst="rect">
              <a:avLst/>
            </a:prstGeom>
            <a:noFill/>
          </p:spPr>
          <p:txBody>
            <a:bodyPr wrap="square" lIns="91440" tIns="45720" rIns="91440" bIns="45720" rtlCol="0" anchor="t">
              <a:spAutoFit/>
            </a:bodyPr>
            <a:lstStyle/>
            <a:p>
              <a:pPr algn="ctr"/>
              <a:r>
                <a:rPr lang="es-ES" sz="800" b="1">
                  <a:latin typeface="Arial Nova Light"/>
                </a:rPr>
                <a:t>R4</a:t>
              </a:r>
              <a:endParaRPr lang="es-ES" sz="800" b="1">
                <a:latin typeface="Arial Nova Light" panose="020B0304020202020204" pitchFamily="34" charset="0"/>
              </a:endParaRPr>
            </a:p>
          </p:txBody>
        </p:sp>
      </p:grpSp>
      <p:grpSp>
        <p:nvGrpSpPr>
          <p:cNvPr id="144" name="Grupo 143">
            <a:extLst>
              <a:ext uri="{FF2B5EF4-FFF2-40B4-BE49-F238E27FC236}">
                <a16:creationId xmlns:a16="http://schemas.microsoft.com/office/drawing/2014/main" id="{6F2ACFB9-A116-421E-B2F3-94EE86F1265E}"/>
              </a:ext>
            </a:extLst>
          </p:cNvPr>
          <p:cNvGrpSpPr/>
          <p:nvPr/>
        </p:nvGrpSpPr>
        <p:grpSpPr>
          <a:xfrm>
            <a:off x="5481874" y="5634015"/>
            <a:ext cx="366236" cy="264270"/>
            <a:chOff x="-854647" y="1889760"/>
            <a:chExt cx="374146" cy="288000"/>
          </a:xfrm>
        </p:grpSpPr>
        <p:sp>
          <p:nvSpPr>
            <p:cNvPr id="145" name="Elipse 144">
              <a:extLst>
                <a:ext uri="{FF2B5EF4-FFF2-40B4-BE49-F238E27FC236}">
                  <a16:creationId xmlns:a16="http://schemas.microsoft.com/office/drawing/2014/main" id="{235E69C3-4C6A-4740-97EF-2C164031524C}"/>
                </a:ext>
              </a:extLst>
            </p:cNvPr>
            <p:cNvSpPr/>
            <p:nvPr/>
          </p:nvSpPr>
          <p:spPr>
            <a:xfrm>
              <a:off x="-800166" y="1889760"/>
              <a:ext cx="288000" cy="2880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46" name="CuadroTexto 145">
              <a:extLst>
                <a:ext uri="{FF2B5EF4-FFF2-40B4-BE49-F238E27FC236}">
                  <a16:creationId xmlns:a16="http://schemas.microsoft.com/office/drawing/2014/main" id="{5922C6D5-374E-4419-800A-1559AB86FB75}"/>
                </a:ext>
              </a:extLst>
            </p:cNvPr>
            <p:cNvSpPr txBox="1"/>
            <p:nvPr/>
          </p:nvSpPr>
          <p:spPr>
            <a:xfrm>
              <a:off x="-854647" y="1926038"/>
              <a:ext cx="374146" cy="234790"/>
            </a:xfrm>
            <a:prstGeom prst="rect">
              <a:avLst/>
            </a:prstGeom>
            <a:noFill/>
          </p:spPr>
          <p:txBody>
            <a:bodyPr wrap="square" lIns="91440" tIns="45720" rIns="91440" bIns="45720" rtlCol="0" anchor="t">
              <a:spAutoFit/>
            </a:bodyPr>
            <a:lstStyle/>
            <a:p>
              <a:pPr algn="ctr"/>
              <a:r>
                <a:rPr lang="es-ES" sz="800" b="1">
                  <a:latin typeface="Arial Nova Light"/>
                </a:rPr>
                <a:t>R3</a:t>
              </a:r>
              <a:endParaRPr lang="es-ES" sz="800" b="1">
                <a:latin typeface="Arial Nova Light" panose="020B0304020202020204" pitchFamily="34" charset="0"/>
              </a:endParaRPr>
            </a:p>
          </p:txBody>
        </p:sp>
      </p:grpSp>
      <p:sp>
        <p:nvSpPr>
          <p:cNvPr id="3" name="Rectángulo 2">
            <a:extLst>
              <a:ext uri="{FF2B5EF4-FFF2-40B4-BE49-F238E27FC236}">
                <a16:creationId xmlns:a16="http://schemas.microsoft.com/office/drawing/2014/main" id="{107D6D28-5335-477D-B6EE-8B4F409D9FF9}"/>
              </a:ext>
            </a:extLst>
          </p:cNvPr>
          <p:cNvSpPr/>
          <p:nvPr/>
        </p:nvSpPr>
        <p:spPr>
          <a:xfrm>
            <a:off x="6259286" y="48986"/>
            <a:ext cx="3086099" cy="644979"/>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0" name="28 CuadroTexto">
            <a:extLst>
              <a:ext uri="{FF2B5EF4-FFF2-40B4-BE49-F238E27FC236}">
                <a16:creationId xmlns:a16="http://schemas.microsoft.com/office/drawing/2014/main" id="{44D8FE2E-81C7-4DE4-854D-401AE5539787}"/>
              </a:ext>
            </a:extLst>
          </p:cNvPr>
          <p:cNvSpPr txBox="1"/>
          <p:nvPr/>
        </p:nvSpPr>
        <p:spPr>
          <a:xfrm>
            <a:off x="4810165" y="164657"/>
            <a:ext cx="8554985" cy="291170"/>
          </a:xfrm>
          <a:prstGeom prst="rect">
            <a:avLst/>
          </a:prstGeom>
          <a:noFill/>
          <a:ln>
            <a:noFill/>
          </a:ln>
        </p:spPr>
        <p:txBody>
          <a:bodyPr wrap="square" rtlCol="0">
            <a:spAutoFit/>
          </a:bodyPr>
          <a:lstStyle/>
          <a:p>
            <a:pPr marL="0" lvl="1">
              <a:spcBef>
                <a:spcPts val="554"/>
              </a:spcBef>
              <a:spcAft>
                <a:spcPts val="554"/>
              </a:spcAft>
            </a:pPr>
            <a:r>
              <a:rPr lang="es-ES" sz="1292" b="1" spc="277">
                <a:solidFill>
                  <a:srgbClr val="1C3555"/>
                </a:solidFill>
                <a:latin typeface="Century Gothic" panose="020B0502020202020204" pitchFamily="34" charset="0"/>
              </a:rPr>
              <a:t>MAPA ESTRATÉGICO | </a:t>
            </a:r>
            <a:r>
              <a:rPr lang="es-ES" sz="1292" spc="277">
                <a:solidFill>
                  <a:srgbClr val="1C3555"/>
                </a:solidFill>
                <a:latin typeface="Century Gothic" panose="020B0502020202020204" pitchFamily="34" charset="0"/>
              </a:rPr>
              <a:t>COORDINADORES</a:t>
            </a:r>
          </a:p>
        </p:txBody>
      </p:sp>
      <p:sp>
        <p:nvSpPr>
          <p:cNvPr id="134" name="Rectángulo: esquinas diagonales redondeadas 111">
            <a:extLst>
              <a:ext uri="{FF2B5EF4-FFF2-40B4-BE49-F238E27FC236}">
                <a16:creationId xmlns:a16="http://schemas.microsoft.com/office/drawing/2014/main" id="{31987289-0B0F-A44A-A248-4C478C3EAA57}"/>
              </a:ext>
            </a:extLst>
          </p:cNvPr>
          <p:cNvSpPr/>
          <p:nvPr/>
        </p:nvSpPr>
        <p:spPr>
          <a:xfrm>
            <a:off x="4753166" y="642603"/>
            <a:ext cx="1188000" cy="403309"/>
          </a:xfrm>
          <a:prstGeom prst="round2DiagRect">
            <a:avLst/>
          </a:prstGeom>
          <a:solidFill>
            <a:schemeClr val="accent4"/>
          </a:solidFill>
          <a:ln>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050" b="1">
                <a:solidFill>
                  <a:schemeClr val="bg1"/>
                </a:solidFill>
                <a:latin typeface="Arial Nova Light" panose="020B0304020202020204" pitchFamily="34" charset="0"/>
              </a:rPr>
              <a:t>Desarrollo sostenible</a:t>
            </a:r>
          </a:p>
        </p:txBody>
      </p:sp>
      <p:sp>
        <p:nvSpPr>
          <p:cNvPr id="140" name="Diagrama de flujo: terminador 139">
            <a:extLst>
              <a:ext uri="{FF2B5EF4-FFF2-40B4-BE49-F238E27FC236}">
                <a16:creationId xmlns:a16="http://schemas.microsoft.com/office/drawing/2014/main" id="{9BAD86E2-C546-4109-8AB5-5C0E250417B6}"/>
              </a:ext>
            </a:extLst>
          </p:cNvPr>
          <p:cNvSpPr/>
          <p:nvPr/>
        </p:nvSpPr>
        <p:spPr>
          <a:xfrm>
            <a:off x="7668742" y="3933726"/>
            <a:ext cx="1134384" cy="464788"/>
          </a:xfrm>
          <a:prstGeom prst="flowChartTerminator">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es-ES" sz="900" dirty="0">
                <a:solidFill>
                  <a:schemeClr val="tx1"/>
                </a:solidFill>
                <a:latin typeface="Arial Nova Light"/>
              </a:rPr>
              <a:t>Ser un Puerto </a:t>
            </a:r>
            <a:endParaRPr lang="es-ES" sz="900" dirty="0">
              <a:solidFill>
                <a:schemeClr val="tx1"/>
              </a:solidFill>
              <a:latin typeface="Arial Nova Light" panose="020B0304020202020204" pitchFamily="34" charset="0"/>
            </a:endParaRPr>
          </a:p>
          <a:p>
            <a:pPr algn="ctr"/>
            <a:r>
              <a:rPr lang="es-ES" sz="900" dirty="0">
                <a:solidFill>
                  <a:schemeClr val="tx1"/>
                </a:solidFill>
                <a:latin typeface="Arial Nova Light"/>
              </a:rPr>
              <a:t>Eco-Sostenible </a:t>
            </a:r>
          </a:p>
        </p:txBody>
      </p:sp>
      <p:grpSp>
        <p:nvGrpSpPr>
          <p:cNvPr id="100" name="Grupo 99">
            <a:extLst>
              <a:ext uri="{FF2B5EF4-FFF2-40B4-BE49-F238E27FC236}">
                <a16:creationId xmlns:a16="http://schemas.microsoft.com/office/drawing/2014/main" id="{D97758D6-E0C5-47D3-AC46-FAA5E9ED92E6}"/>
              </a:ext>
            </a:extLst>
          </p:cNvPr>
          <p:cNvGrpSpPr/>
          <p:nvPr/>
        </p:nvGrpSpPr>
        <p:grpSpPr>
          <a:xfrm>
            <a:off x="7478112" y="3831618"/>
            <a:ext cx="343455" cy="332046"/>
            <a:chOff x="-806789" y="1889760"/>
            <a:chExt cx="301246" cy="288000"/>
          </a:xfrm>
        </p:grpSpPr>
        <p:sp>
          <p:nvSpPr>
            <p:cNvPr id="114" name="Elipse 113">
              <a:extLst>
                <a:ext uri="{FF2B5EF4-FFF2-40B4-BE49-F238E27FC236}">
                  <a16:creationId xmlns:a16="http://schemas.microsoft.com/office/drawing/2014/main" id="{6A6E665C-8A90-4D68-8701-6BD8ADDD7166}"/>
                </a:ext>
              </a:extLst>
            </p:cNvPr>
            <p:cNvSpPr/>
            <p:nvPr/>
          </p:nvSpPr>
          <p:spPr>
            <a:xfrm>
              <a:off x="-800166" y="1889760"/>
              <a:ext cx="288000" cy="2880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39" name="CuadroTexto 138">
              <a:extLst>
                <a:ext uri="{FF2B5EF4-FFF2-40B4-BE49-F238E27FC236}">
                  <a16:creationId xmlns:a16="http://schemas.microsoft.com/office/drawing/2014/main" id="{37B65637-B899-461B-9ED0-D282A345A79F}"/>
                </a:ext>
              </a:extLst>
            </p:cNvPr>
            <p:cNvSpPr txBox="1"/>
            <p:nvPr/>
          </p:nvSpPr>
          <p:spPr>
            <a:xfrm>
              <a:off x="-806789" y="1926038"/>
              <a:ext cx="301246" cy="186865"/>
            </a:xfrm>
            <a:prstGeom prst="rect">
              <a:avLst/>
            </a:prstGeom>
            <a:noFill/>
          </p:spPr>
          <p:txBody>
            <a:bodyPr wrap="square" lIns="91440" tIns="45720" rIns="91440" bIns="45720" rtlCol="0" anchor="t">
              <a:spAutoFit/>
            </a:bodyPr>
            <a:lstStyle/>
            <a:p>
              <a:pPr algn="ctr"/>
              <a:r>
                <a:rPr lang="es-ES" sz="800" b="1">
                  <a:latin typeface="Arial Nova Light"/>
                </a:rPr>
                <a:t>P7</a:t>
              </a:r>
              <a:endParaRPr lang="es-ES" sz="800" b="1">
                <a:latin typeface="Arial Nova Light" panose="020B0304020202020204" pitchFamily="34" charset="0"/>
              </a:endParaRPr>
            </a:p>
          </p:txBody>
        </p:sp>
      </p:grpSp>
      <p:sp>
        <p:nvSpPr>
          <p:cNvPr id="19" name="Rectángulo: esquinas diagonales redondeadas 18">
            <a:extLst>
              <a:ext uri="{FF2B5EF4-FFF2-40B4-BE49-F238E27FC236}">
                <a16:creationId xmlns:a16="http://schemas.microsoft.com/office/drawing/2014/main" id="{7AE98E28-D2C8-4F26-81D5-2EB8DF0C94C3}"/>
              </a:ext>
            </a:extLst>
          </p:cNvPr>
          <p:cNvSpPr/>
          <p:nvPr/>
        </p:nvSpPr>
        <p:spPr>
          <a:xfrm rot="16200000">
            <a:off x="595139" y="4249552"/>
            <a:ext cx="1215124" cy="815937"/>
          </a:xfrm>
          <a:prstGeom prst="round2DiagRect">
            <a:avLst/>
          </a:prstGeom>
          <a:solidFill>
            <a:schemeClr val="accent2">
              <a:lumMod val="75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72000" tIns="45720" rIns="72000" bIns="45720" rtlCol="0" anchor="ctr"/>
          <a:lstStyle/>
          <a:p>
            <a:pPr algn="ctr"/>
            <a:r>
              <a:rPr lang="es-ES" sz="1050" b="1" dirty="0">
                <a:solidFill>
                  <a:schemeClr val="bg1"/>
                </a:solidFill>
                <a:latin typeface="Arial Nova Light"/>
              </a:rPr>
              <a:t>Competitividad basada en innovación</a:t>
            </a:r>
          </a:p>
        </p:txBody>
      </p:sp>
      <p:sp>
        <p:nvSpPr>
          <p:cNvPr id="156" name="Rectángulo: esquinas diagonales redondeadas 155">
            <a:extLst>
              <a:ext uri="{FF2B5EF4-FFF2-40B4-BE49-F238E27FC236}">
                <a16:creationId xmlns:a16="http://schemas.microsoft.com/office/drawing/2014/main" id="{120A1B04-5E19-4B69-9B64-0B3DF7EFC45A}"/>
              </a:ext>
            </a:extLst>
          </p:cNvPr>
          <p:cNvSpPr/>
          <p:nvPr/>
        </p:nvSpPr>
        <p:spPr>
          <a:xfrm rot="16200000">
            <a:off x="732999" y="5523894"/>
            <a:ext cx="1046905" cy="718102"/>
          </a:xfrm>
          <a:prstGeom prst="round2DiagRect">
            <a:avLst/>
          </a:prstGeom>
          <a:solidFill>
            <a:srgbClr val="EBB207"/>
          </a:solidFill>
          <a:ln>
            <a:solidFill>
              <a:srgbClr val="EBB207"/>
            </a:solidFill>
          </a:ln>
        </p:spPr>
        <p:style>
          <a:lnRef idx="2">
            <a:schemeClr val="accent1">
              <a:shade val="50000"/>
            </a:schemeClr>
          </a:lnRef>
          <a:fillRef idx="1">
            <a:schemeClr val="accent1"/>
          </a:fillRef>
          <a:effectRef idx="0">
            <a:schemeClr val="accent1"/>
          </a:effectRef>
          <a:fontRef idx="minor">
            <a:schemeClr val="lt1"/>
          </a:fontRef>
        </p:style>
        <p:txBody>
          <a:bodyPr lIns="72000" tIns="45720" rIns="72000" bIns="45720" rtlCol="0" anchor="ctr"/>
          <a:lstStyle/>
          <a:p>
            <a:pPr algn="ctr"/>
            <a:r>
              <a:rPr lang="es-ES" sz="1050" b="1" dirty="0">
                <a:solidFill>
                  <a:schemeClr val="bg1"/>
                </a:solidFill>
                <a:latin typeface="Arial Nova Light"/>
              </a:rPr>
              <a:t>Gestión avanzada</a:t>
            </a:r>
          </a:p>
        </p:txBody>
      </p:sp>
      <p:grpSp>
        <p:nvGrpSpPr>
          <p:cNvPr id="111" name="Grupo 110">
            <a:extLst>
              <a:ext uri="{FF2B5EF4-FFF2-40B4-BE49-F238E27FC236}">
                <a16:creationId xmlns:a16="http://schemas.microsoft.com/office/drawing/2014/main" id="{4EBA8AD8-4E00-4893-AA8C-299749057EFB}"/>
              </a:ext>
            </a:extLst>
          </p:cNvPr>
          <p:cNvGrpSpPr/>
          <p:nvPr/>
        </p:nvGrpSpPr>
        <p:grpSpPr>
          <a:xfrm>
            <a:off x="3332862" y="3341960"/>
            <a:ext cx="374146" cy="288000"/>
            <a:chOff x="-714970" y="2089171"/>
            <a:chExt cx="374146" cy="288000"/>
          </a:xfrm>
        </p:grpSpPr>
        <p:sp>
          <p:nvSpPr>
            <p:cNvPr id="113" name="Elipse 112">
              <a:extLst>
                <a:ext uri="{FF2B5EF4-FFF2-40B4-BE49-F238E27FC236}">
                  <a16:creationId xmlns:a16="http://schemas.microsoft.com/office/drawing/2014/main" id="{BDFC00FB-CDD8-49DD-AB4E-34C249745B31}"/>
                </a:ext>
              </a:extLst>
            </p:cNvPr>
            <p:cNvSpPr/>
            <p:nvPr/>
          </p:nvSpPr>
          <p:spPr>
            <a:xfrm>
              <a:off x="-657037" y="2089171"/>
              <a:ext cx="288000" cy="2880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38" name="CuadroTexto 137">
              <a:extLst>
                <a:ext uri="{FF2B5EF4-FFF2-40B4-BE49-F238E27FC236}">
                  <a16:creationId xmlns:a16="http://schemas.microsoft.com/office/drawing/2014/main" id="{9EE39E38-1D86-4781-8786-E102EC98374E}"/>
                </a:ext>
              </a:extLst>
            </p:cNvPr>
            <p:cNvSpPr txBox="1"/>
            <p:nvPr/>
          </p:nvSpPr>
          <p:spPr>
            <a:xfrm>
              <a:off x="-714970" y="2129594"/>
              <a:ext cx="374146" cy="215444"/>
            </a:xfrm>
            <a:prstGeom prst="rect">
              <a:avLst/>
            </a:prstGeom>
            <a:noFill/>
          </p:spPr>
          <p:txBody>
            <a:bodyPr wrap="square" lIns="91440" tIns="45720" rIns="91440" bIns="45720" rtlCol="0" anchor="t">
              <a:spAutoFit/>
            </a:bodyPr>
            <a:lstStyle/>
            <a:p>
              <a:pPr algn="ctr"/>
              <a:r>
                <a:rPr lang="es-ES" sz="800" b="1">
                  <a:latin typeface="Arial Nova Light"/>
                </a:rPr>
                <a:t>C3</a:t>
              </a:r>
              <a:endParaRPr lang="es-ES" sz="800" b="1">
                <a:latin typeface="Arial Nova Light" panose="020B0304020202020204" pitchFamily="34" charset="0"/>
              </a:endParaRPr>
            </a:p>
          </p:txBody>
        </p:sp>
      </p:grpSp>
    </p:spTree>
    <p:extLst>
      <p:ext uri="{BB962C8B-B14F-4D97-AF65-F5344CB8AC3E}">
        <p14:creationId xmlns:p14="http://schemas.microsoft.com/office/powerpoint/2010/main" val="11926355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utoShape 4" descr="EQT"/>
          <p:cNvSpPr>
            <a:spLocks noChangeAspect="1" noChangeArrowheads="1"/>
          </p:cNvSpPr>
          <p:nvPr/>
        </p:nvSpPr>
        <p:spPr bwMode="auto">
          <a:xfrm>
            <a:off x="307975" y="7937"/>
            <a:ext cx="304800" cy="304801"/>
          </a:xfrm>
          <a:prstGeom prst="rect">
            <a:avLst/>
          </a:prstGeom>
          <a:noFill/>
          <a:extLst>
            <a:ext uri="{909E8E84-426E-40dd-AFC4-6F175D3DCCD1}">
              <a14:hiddenFill xmlns=""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ES" dirty="0"/>
          </a:p>
        </p:txBody>
      </p:sp>
      <p:sp>
        <p:nvSpPr>
          <p:cNvPr id="9" name="AutoShape 8" descr="EQT"/>
          <p:cNvSpPr>
            <a:spLocks noChangeAspect="1" noChangeArrowheads="1"/>
          </p:cNvSpPr>
          <p:nvPr/>
        </p:nvSpPr>
        <p:spPr bwMode="auto">
          <a:xfrm>
            <a:off x="612775" y="312737"/>
            <a:ext cx="304800" cy="304801"/>
          </a:xfrm>
          <a:prstGeom prst="rect">
            <a:avLst/>
          </a:prstGeom>
          <a:noFill/>
          <a:extLst>
            <a:ext uri="{909E8E84-426E-40dd-AFC4-6F175D3DCCD1}">
              <a14:hiddenFill xmlns=""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ES" dirty="0"/>
          </a:p>
        </p:txBody>
      </p:sp>
      <p:sp>
        <p:nvSpPr>
          <p:cNvPr id="13" name="CuadroTexto 12">
            <a:extLst>
              <a:ext uri="{FF2B5EF4-FFF2-40B4-BE49-F238E27FC236}">
                <a16:creationId xmlns:a16="http://schemas.microsoft.com/office/drawing/2014/main" id="{ED506CC2-93C4-4EED-A2C3-D7FDB68B5C2B}"/>
              </a:ext>
            </a:extLst>
          </p:cNvPr>
          <p:cNvSpPr txBox="1"/>
          <p:nvPr/>
        </p:nvSpPr>
        <p:spPr>
          <a:xfrm>
            <a:off x="387950" y="1417658"/>
            <a:ext cx="5148000" cy="3785652"/>
          </a:xfrm>
          <a:prstGeom prst="rect">
            <a:avLst/>
          </a:prstGeom>
          <a:noFill/>
        </p:spPr>
        <p:txBody>
          <a:bodyPr wrap="square" rtlCol="0">
            <a:spAutoFit/>
          </a:bodyPr>
          <a:lstStyle/>
          <a:p>
            <a:pPr algn="just"/>
            <a:r>
              <a:rPr lang="es-ES" sz="1000" dirty="0">
                <a:latin typeface="Arial Nova Light" panose="020B0304020202020204" pitchFamily="34" charset="0"/>
                <a:cs typeface="Aldhabi" panose="01000000000000000000" pitchFamily="2" charset="-78"/>
              </a:rPr>
              <a:t>El Plan de Implantación recoge la </a:t>
            </a:r>
            <a:r>
              <a:rPr lang="es-ES" sz="1000" b="1" dirty="0">
                <a:latin typeface="Arial Nova Light" panose="020B0304020202020204" pitchFamily="34" charset="0"/>
                <a:cs typeface="Aldhabi" panose="01000000000000000000" pitchFamily="2" charset="-78"/>
              </a:rPr>
              <a:t>el modelo de ejecución de la estrategia definida en el Plan Estratégico del Puerto de Cartagena 2020-2025</a:t>
            </a:r>
            <a:r>
              <a:rPr lang="es-ES" sz="1000" dirty="0">
                <a:latin typeface="Arial Nova Light" panose="020B0304020202020204" pitchFamily="34" charset="0"/>
                <a:cs typeface="Aldhabi" panose="01000000000000000000" pitchFamily="2" charset="-78"/>
              </a:rPr>
              <a:t>. Detalla los mecanismos de control y seguimiento de la misma, desde el órgano de gobierno de la estrategia, hasta los comités para evaluar el desempeño de la organización en cada uno de los objetivos estratégicos definidos, permitiendo al equipo directivo obtener a lo largo del tiempo una visión global de la situación de la organización y evaluar periódicamente su avance para identificar y corregir los problemas que puedan surgir hasta lograr los objetivos propuestos.</a:t>
            </a:r>
          </a:p>
          <a:p>
            <a:pPr algn="just"/>
            <a:endParaRPr lang="es-ES" sz="1000" dirty="0">
              <a:latin typeface="Arial Nova Light" panose="020B0304020202020204" pitchFamily="34" charset="0"/>
              <a:cs typeface="Aldhabi" panose="01000000000000000000" pitchFamily="2" charset="-78"/>
            </a:endParaRPr>
          </a:p>
          <a:p>
            <a:pPr algn="just"/>
            <a:r>
              <a:rPr lang="es-ES" sz="1000" dirty="0">
                <a:latin typeface="Arial Nova Light" panose="020B0304020202020204" pitchFamily="34" charset="0"/>
                <a:cs typeface="Aldhabi" panose="01000000000000000000" pitchFamily="2" charset="-78"/>
              </a:rPr>
              <a:t>Habitualmente la gestión de la estrategia suele recaer en diferentes comités y procedimientos establecidos con poca coordinación entre si. Sin embargo, se trata de un trabajo muy específico, con funciones y responsabilidades bien determinadas, visibilidad y capacidad de coordinación. Por ello, </a:t>
            </a:r>
            <a:r>
              <a:rPr lang="es-ES" sz="1000" b="1" dirty="0">
                <a:latin typeface="Arial Nova Light" panose="020B0304020202020204" pitchFamily="34" charset="0"/>
                <a:cs typeface="Aldhabi" panose="01000000000000000000" pitchFamily="2" charset="-78"/>
              </a:rPr>
              <a:t>en el Plan de implantación definido cobra mucha importancia la Oficina de Gestión Estratégica (OGE). La OGE</a:t>
            </a:r>
            <a:r>
              <a:rPr lang="es-ES" sz="1000" dirty="0">
                <a:latin typeface="Arial Nova Light" panose="020B0304020202020204" pitchFamily="34" charset="0"/>
                <a:cs typeface="Aldhabi" panose="01000000000000000000" pitchFamily="2" charset="-78"/>
              </a:rPr>
              <a:t> es la unidad de la organización destinada a ejecutar y coordinar la estrategia, siendo su </a:t>
            </a:r>
            <a:r>
              <a:rPr lang="es-ES" sz="1000" b="1" dirty="0">
                <a:latin typeface="Arial Nova Light" panose="020B0304020202020204" pitchFamily="34" charset="0"/>
                <a:cs typeface="Aldhabi" panose="01000000000000000000" pitchFamily="2" charset="-78"/>
              </a:rPr>
              <a:t>principal responsabilidad la supervisión y administración del Plan Estratégico. </a:t>
            </a:r>
            <a:endParaRPr lang="es-ES" sz="1000" dirty="0">
              <a:latin typeface="Arial Nova Light" panose="020B0304020202020204" pitchFamily="34" charset="0"/>
              <a:cs typeface="Aldhabi" panose="01000000000000000000" pitchFamily="2" charset="-78"/>
            </a:endParaRPr>
          </a:p>
          <a:p>
            <a:pPr algn="just"/>
            <a:endParaRPr lang="es-ES" sz="1000" dirty="0">
              <a:latin typeface="Arial Nova Light" panose="020B0304020202020204" pitchFamily="34" charset="0"/>
              <a:cs typeface="Aldhabi" panose="01000000000000000000" pitchFamily="2" charset="-78"/>
            </a:endParaRPr>
          </a:p>
          <a:p>
            <a:pPr algn="just"/>
            <a:r>
              <a:rPr lang="es-ES" sz="1000" dirty="0">
                <a:latin typeface="Arial Nova Light" panose="020B0304020202020204" pitchFamily="34" charset="0"/>
                <a:cs typeface="Aldhabi" panose="01000000000000000000" pitchFamily="2" charset="-78"/>
              </a:rPr>
              <a:t>Así, </a:t>
            </a:r>
            <a:r>
              <a:rPr lang="es-ES" sz="1000" b="1" dirty="0">
                <a:latin typeface="Arial Nova Light" panose="020B0304020202020204" pitchFamily="34" charset="0"/>
                <a:cs typeface="Aldhabi" panose="01000000000000000000" pitchFamily="2" charset="-78"/>
              </a:rPr>
              <a:t>los Comités Estratégicos se centrarán en el seguimiento de la estrategia</a:t>
            </a:r>
            <a:r>
              <a:rPr lang="es-ES" sz="1000" dirty="0">
                <a:latin typeface="Arial Nova Light" panose="020B0304020202020204" pitchFamily="34" charset="0"/>
                <a:cs typeface="Aldhabi" panose="01000000000000000000" pitchFamily="2" charset="-78"/>
              </a:rPr>
              <a:t>, encargándose de recoger toda la información necesaria de los objetivos estratégicos, indicadores, objetivos operativos y proyectos relacionados con el área de su competencia, con el soporte de la OGE. Se reunirán periódicamente para analizar su evolución y hacer propuestas que serán elevadas al Comité Estratégico General través de la OGE.</a:t>
            </a:r>
          </a:p>
          <a:p>
            <a:pPr algn="just"/>
            <a:endParaRPr lang="es-ES" sz="1000" dirty="0">
              <a:latin typeface="Arial Nova Light" panose="020B0304020202020204" pitchFamily="34" charset="0"/>
              <a:cs typeface="Aldhabi" panose="01000000000000000000" pitchFamily="2" charset="-78"/>
            </a:endParaRPr>
          </a:p>
          <a:p>
            <a:pPr algn="just"/>
            <a:r>
              <a:rPr lang="es-ES" sz="1000" b="1" kern="0" dirty="0">
                <a:solidFill>
                  <a:srgbClr val="000000">
                    <a:lumMod val="75000"/>
                    <a:lumOff val="25000"/>
                  </a:srgbClr>
                </a:solidFill>
                <a:latin typeface="Arial Nova Light" panose="020B0304020202020204" pitchFamily="34" charset="0"/>
                <a:cs typeface="Aldhabi" panose="01000000000000000000" pitchFamily="2" charset="-78"/>
              </a:rPr>
              <a:t>El Comité Estratégico General será </a:t>
            </a:r>
            <a:r>
              <a:rPr lang="es-ES" sz="1000" dirty="0">
                <a:solidFill>
                  <a:srgbClr val="000000"/>
                </a:solidFill>
                <a:latin typeface="Arial Nova Light" panose="020B0304020202020204" pitchFamily="34" charset="0"/>
              </a:rPr>
              <a:t>responsable de coordinar la gestión y seguimiento de la estrategia en su conjunto, </a:t>
            </a:r>
            <a:r>
              <a:rPr lang="es-ES" sz="1000" b="1" dirty="0">
                <a:solidFill>
                  <a:srgbClr val="000000"/>
                </a:solidFill>
                <a:latin typeface="Arial Nova Light" panose="020B0304020202020204" pitchFamily="34" charset="0"/>
              </a:rPr>
              <a:t>tomando las decisiones más  importantes</a:t>
            </a:r>
            <a:r>
              <a:rPr lang="es-ES" sz="1000" dirty="0">
                <a:solidFill>
                  <a:srgbClr val="000000"/>
                </a:solidFill>
                <a:latin typeface="Arial Nova Light" panose="020B0304020202020204" pitchFamily="34" charset="0"/>
              </a:rPr>
              <a:t>.</a:t>
            </a:r>
            <a:endParaRPr lang="es-ES" sz="1000" dirty="0">
              <a:latin typeface="Arial Nova Light" panose="020B0304020202020204" pitchFamily="34" charset="0"/>
              <a:cs typeface="Aldhabi" panose="01000000000000000000" pitchFamily="2" charset="-78"/>
            </a:endParaRPr>
          </a:p>
        </p:txBody>
      </p:sp>
      <p:grpSp>
        <p:nvGrpSpPr>
          <p:cNvPr id="25" name="Grupo 24">
            <a:extLst>
              <a:ext uri="{FF2B5EF4-FFF2-40B4-BE49-F238E27FC236}">
                <a16:creationId xmlns:a16="http://schemas.microsoft.com/office/drawing/2014/main" id="{FA9331DC-0A5B-43E4-BDF4-C4EB3C85610C}"/>
              </a:ext>
            </a:extLst>
          </p:cNvPr>
          <p:cNvGrpSpPr/>
          <p:nvPr/>
        </p:nvGrpSpPr>
        <p:grpSpPr>
          <a:xfrm>
            <a:off x="5880342" y="1420629"/>
            <a:ext cx="3635995" cy="3459045"/>
            <a:chOff x="5554326" y="3851728"/>
            <a:chExt cx="2994007" cy="2695376"/>
          </a:xfrm>
        </p:grpSpPr>
        <p:sp>
          <p:nvSpPr>
            <p:cNvPr id="26" name="Oval 27">
              <a:extLst>
                <a:ext uri="{FF2B5EF4-FFF2-40B4-BE49-F238E27FC236}">
                  <a16:creationId xmlns:a16="http://schemas.microsoft.com/office/drawing/2014/main" id="{C5C8D933-8A86-4989-98C9-D6EF0EFCD568}"/>
                </a:ext>
              </a:extLst>
            </p:cNvPr>
            <p:cNvSpPr/>
            <p:nvPr/>
          </p:nvSpPr>
          <p:spPr bwMode="auto">
            <a:xfrm>
              <a:off x="5554326" y="3851728"/>
              <a:ext cx="2994007" cy="2695376"/>
            </a:xfrm>
            <a:prstGeom prst="ellipse">
              <a:avLst/>
            </a:prstGeom>
            <a:solidFill>
              <a:srgbClr val="8CCFD8"/>
            </a:solidFill>
            <a:ln w="9525" cap="flat" cmpd="sng" algn="ctr">
              <a:no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bodyPr>
            <a:lstStyle/>
            <a:p>
              <a:pPr marL="0" marR="0" lvl="0" indent="0" algn="ctr" defTabSz="914400" eaLnBrk="1" fontAlgn="base" latinLnBrk="0" hangingPunct="1">
                <a:lnSpc>
                  <a:spcPct val="100000"/>
                </a:lnSpc>
                <a:spcBef>
                  <a:spcPct val="100000"/>
                </a:spcBef>
                <a:spcAft>
                  <a:spcPct val="0"/>
                </a:spcAft>
                <a:buClr>
                  <a:srgbClr val="000000"/>
                </a:buClr>
                <a:buSzTx/>
                <a:buFontTx/>
                <a:buNone/>
                <a:tabLst>
                  <a:tab pos="6400800" algn="r"/>
                  <a:tab pos="8636000" algn="r"/>
                </a:tabLst>
                <a:defRPr/>
              </a:pPr>
              <a:endParaRPr kumimoji="0" lang="en-US" sz="1100" b="0" i="0" u="none" strike="noStrike" kern="0" cap="none" spc="0" normalizeH="0" baseline="0" noProof="0">
                <a:ln>
                  <a:noFill/>
                </a:ln>
                <a:solidFill>
                  <a:srgbClr val="000000"/>
                </a:solidFill>
                <a:effectLst/>
                <a:uLnTx/>
                <a:uFillTx/>
                <a:latin typeface="Arial" pitchFamily="34" charset="0"/>
              </a:endParaRPr>
            </a:p>
          </p:txBody>
        </p:sp>
        <p:sp>
          <p:nvSpPr>
            <p:cNvPr id="28" name="Oval 4">
              <a:extLst>
                <a:ext uri="{FF2B5EF4-FFF2-40B4-BE49-F238E27FC236}">
                  <a16:creationId xmlns:a16="http://schemas.microsoft.com/office/drawing/2014/main" id="{569462DB-0BA5-48D2-BAAF-6A58F918987E}"/>
                </a:ext>
              </a:extLst>
            </p:cNvPr>
            <p:cNvSpPr/>
            <p:nvPr/>
          </p:nvSpPr>
          <p:spPr bwMode="auto">
            <a:xfrm>
              <a:off x="6315147" y="4560587"/>
              <a:ext cx="1437631" cy="1338338"/>
            </a:xfrm>
            <a:prstGeom prst="ellipse">
              <a:avLst/>
            </a:prstGeom>
            <a:solidFill>
              <a:srgbClr val="1C3555"/>
            </a:solidFill>
            <a:ln w="9525" cap="flat" cmpd="sng" algn="ctr">
              <a:solidFill>
                <a:srgbClr val="006699"/>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bodyPr>
            <a:lstStyle/>
            <a:p>
              <a:pPr marL="0" marR="0" lvl="0" indent="0" algn="ctr" defTabSz="914400" eaLnBrk="1" fontAlgn="base" latinLnBrk="0" hangingPunct="1">
                <a:lnSpc>
                  <a:spcPct val="100000"/>
                </a:lnSpc>
                <a:spcBef>
                  <a:spcPct val="100000"/>
                </a:spcBef>
                <a:spcAft>
                  <a:spcPct val="0"/>
                </a:spcAft>
                <a:buClr>
                  <a:srgbClr val="000000"/>
                </a:buClr>
                <a:buSzTx/>
                <a:buFontTx/>
                <a:buNone/>
                <a:tabLst>
                  <a:tab pos="6400800" algn="r"/>
                  <a:tab pos="8636000" algn="r"/>
                </a:tabLst>
                <a:defRPr/>
              </a:pPr>
              <a:endParaRPr kumimoji="0" lang="en-US" sz="1100" b="0" i="0" u="none" strike="noStrike" kern="0" cap="none" spc="0" normalizeH="0" baseline="0" noProof="0">
                <a:ln>
                  <a:noFill/>
                </a:ln>
                <a:solidFill>
                  <a:srgbClr val="000000"/>
                </a:solidFill>
                <a:effectLst/>
                <a:uLnTx/>
                <a:uFillTx/>
                <a:latin typeface="Arial" pitchFamily="34" charset="0"/>
              </a:endParaRPr>
            </a:p>
          </p:txBody>
        </p:sp>
        <p:grpSp>
          <p:nvGrpSpPr>
            <p:cNvPr id="31" name="Group 4">
              <a:extLst>
                <a:ext uri="{FF2B5EF4-FFF2-40B4-BE49-F238E27FC236}">
                  <a16:creationId xmlns:a16="http://schemas.microsoft.com/office/drawing/2014/main" id="{31385BF3-C89A-4264-832A-9DD10F981703}"/>
                </a:ext>
              </a:extLst>
            </p:cNvPr>
            <p:cNvGrpSpPr>
              <a:grpSpLocks noChangeAspect="1"/>
            </p:cNvGrpSpPr>
            <p:nvPr/>
          </p:nvGrpSpPr>
          <p:grpSpPr bwMode="auto">
            <a:xfrm>
              <a:off x="6972313" y="6015843"/>
              <a:ext cx="135349" cy="336653"/>
              <a:chOff x="492" y="682"/>
              <a:chExt cx="236" cy="587"/>
            </a:xfrm>
          </p:grpSpPr>
          <p:sp>
            <p:nvSpPr>
              <p:cNvPr id="78" name="AutoShape 3">
                <a:extLst>
                  <a:ext uri="{FF2B5EF4-FFF2-40B4-BE49-F238E27FC236}">
                    <a16:creationId xmlns:a16="http://schemas.microsoft.com/office/drawing/2014/main" id="{47C61079-FE6F-4C60-BD4C-6DD7BBC05AEF}"/>
                  </a:ext>
                </a:extLst>
              </p:cNvPr>
              <p:cNvSpPr>
                <a:spLocks noChangeAspect="1" noChangeArrowheads="1" noTextEdit="1"/>
              </p:cNvSpPr>
              <p:nvPr/>
            </p:nvSpPr>
            <p:spPr bwMode="auto">
              <a:xfrm>
                <a:off x="492" y="682"/>
                <a:ext cx="236" cy="58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ctr" defTabSz="914400" eaLnBrk="0" fontAlgn="base" latinLnBrk="0" hangingPunct="0">
                  <a:lnSpc>
                    <a:spcPct val="100000"/>
                  </a:lnSpc>
                  <a:spcBef>
                    <a:spcPct val="0"/>
                  </a:spcBef>
                  <a:spcAft>
                    <a:spcPct val="0"/>
                  </a:spcAft>
                  <a:buClrTx/>
                  <a:buSzTx/>
                  <a:buFontTx/>
                  <a:buNone/>
                  <a:tabLst/>
                  <a:defRPr/>
                </a:pPr>
                <a:endParaRPr kumimoji="0" lang="en-AU" sz="1100" b="0" i="0" u="none" strike="noStrike" kern="0" cap="none" spc="0" normalizeH="0" baseline="0" noProof="0">
                  <a:ln>
                    <a:noFill/>
                  </a:ln>
                  <a:solidFill>
                    <a:srgbClr val="000000"/>
                  </a:solidFill>
                  <a:effectLst/>
                  <a:uLnTx/>
                  <a:uFillTx/>
                  <a:latin typeface="Arial" panose="020B0604020202020204" pitchFamily="34" charset="0"/>
                </a:endParaRPr>
              </a:p>
            </p:txBody>
          </p:sp>
          <p:sp>
            <p:nvSpPr>
              <p:cNvPr id="79" name="Freeform 5">
                <a:extLst>
                  <a:ext uri="{FF2B5EF4-FFF2-40B4-BE49-F238E27FC236}">
                    <a16:creationId xmlns:a16="http://schemas.microsoft.com/office/drawing/2014/main" id="{23593D93-69AB-4572-BFD9-28D2C6172CFC}"/>
                  </a:ext>
                </a:extLst>
              </p:cNvPr>
              <p:cNvSpPr>
                <a:spLocks/>
              </p:cNvSpPr>
              <p:nvPr/>
            </p:nvSpPr>
            <p:spPr bwMode="auto">
              <a:xfrm>
                <a:off x="553" y="682"/>
                <a:ext cx="111" cy="111"/>
              </a:xfrm>
              <a:custGeom>
                <a:avLst/>
                <a:gdLst>
                  <a:gd name="T0" fmla="*/ 1712 w 3425"/>
                  <a:gd name="T1" fmla="*/ 0 h 3424"/>
                  <a:gd name="T2" fmla="*/ 1712 w 3425"/>
                  <a:gd name="T3" fmla="*/ 0 h 3424"/>
                  <a:gd name="T4" fmla="*/ 1482 w 3425"/>
                  <a:gd name="T5" fmla="*/ 14 h 3424"/>
                  <a:gd name="T6" fmla="*/ 1256 w 3425"/>
                  <a:gd name="T7" fmla="*/ 60 h 3424"/>
                  <a:gd name="T8" fmla="*/ 1046 w 3425"/>
                  <a:gd name="T9" fmla="*/ 132 h 3424"/>
                  <a:gd name="T10" fmla="*/ 851 w 3425"/>
                  <a:gd name="T11" fmla="*/ 234 h 3424"/>
                  <a:gd name="T12" fmla="*/ 666 w 3425"/>
                  <a:gd name="T13" fmla="*/ 357 h 3424"/>
                  <a:gd name="T14" fmla="*/ 502 w 3425"/>
                  <a:gd name="T15" fmla="*/ 505 h 3424"/>
                  <a:gd name="T16" fmla="*/ 359 w 3425"/>
                  <a:gd name="T17" fmla="*/ 663 h 3424"/>
                  <a:gd name="T18" fmla="*/ 236 w 3425"/>
                  <a:gd name="T19" fmla="*/ 847 h 3424"/>
                  <a:gd name="T20" fmla="*/ 133 w 3425"/>
                  <a:gd name="T21" fmla="*/ 1042 h 3424"/>
                  <a:gd name="T22" fmla="*/ 61 w 3425"/>
                  <a:gd name="T23" fmla="*/ 1257 h 3424"/>
                  <a:gd name="T24" fmla="*/ 15 w 3425"/>
                  <a:gd name="T25" fmla="*/ 1482 h 3424"/>
                  <a:gd name="T26" fmla="*/ 0 w 3425"/>
                  <a:gd name="T27" fmla="*/ 1711 h 3424"/>
                  <a:gd name="T28" fmla="*/ 15 w 3425"/>
                  <a:gd name="T29" fmla="*/ 1941 h 3424"/>
                  <a:gd name="T30" fmla="*/ 61 w 3425"/>
                  <a:gd name="T31" fmla="*/ 2166 h 3424"/>
                  <a:gd name="T32" fmla="*/ 133 w 3425"/>
                  <a:gd name="T33" fmla="*/ 2376 h 3424"/>
                  <a:gd name="T34" fmla="*/ 236 w 3425"/>
                  <a:gd name="T35" fmla="*/ 2575 h 3424"/>
                  <a:gd name="T36" fmla="*/ 359 w 3425"/>
                  <a:gd name="T37" fmla="*/ 2759 h 3424"/>
                  <a:gd name="T38" fmla="*/ 502 w 3425"/>
                  <a:gd name="T39" fmla="*/ 2918 h 3424"/>
                  <a:gd name="T40" fmla="*/ 666 w 3425"/>
                  <a:gd name="T41" fmla="*/ 3061 h 3424"/>
                  <a:gd name="T42" fmla="*/ 851 w 3425"/>
                  <a:gd name="T43" fmla="*/ 3184 h 3424"/>
                  <a:gd name="T44" fmla="*/ 1046 w 3425"/>
                  <a:gd name="T45" fmla="*/ 3286 h 3424"/>
                  <a:gd name="T46" fmla="*/ 1256 w 3425"/>
                  <a:gd name="T47" fmla="*/ 3363 h 3424"/>
                  <a:gd name="T48" fmla="*/ 1482 w 3425"/>
                  <a:gd name="T49" fmla="*/ 3403 h 3424"/>
                  <a:gd name="T50" fmla="*/ 1712 w 3425"/>
                  <a:gd name="T51" fmla="*/ 3424 h 3424"/>
                  <a:gd name="T52" fmla="*/ 1943 w 3425"/>
                  <a:gd name="T53" fmla="*/ 3403 h 3424"/>
                  <a:gd name="T54" fmla="*/ 2169 w 3425"/>
                  <a:gd name="T55" fmla="*/ 3363 h 3424"/>
                  <a:gd name="T56" fmla="*/ 2379 w 3425"/>
                  <a:gd name="T57" fmla="*/ 3286 h 3424"/>
                  <a:gd name="T58" fmla="*/ 2579 w 3425"/>
                  <a:gd name="T59" fmla="*/ 3184 h 3424"/>
                  <a:gd name="T60" fmla="*/ 2763 w 3425"/>
                  <a:gd name="T61" fmla="*/ 3061 h 3424"/>
                  <a:gd name="T62" fmla="*/ 2922 w 3425"/>
                  <a:gd name="T63" fmla="*/ 2918 h 3424"/>
                  <a:gd name="T64" fmla="*/ 3066 w 3425"/>
                  <a:gd name="T65" fmla="*/ 2759 h 3424"/>
                  <a:gd name="T66" fmla="*/ 3189 w 3425"/>
                  <a:gd name="T67" fmla="*/ 2575 h 3424"/>
                  <a:gd name="T68" fmla="*/ 3292 w 3425"/>
                  <a:gd name="T69" fmla="*/ 2376 h 3424"/>
                  <a:gd name="T70" fmla="*/ 3368 w 3425"/>
                  <a:gd name="T71" fmla="*/ 2166 h 3424"/>
                  <a:gd name="T72" fmla="*/ 3409 w 3425"/>
                  <a:gd name="T73" fmla="*/ 1941 h 3424"/>
                  <a:gd name="T74" fmla="*/ 3425 w 3425"/>
                  <a:gd name="T75" fmla="*/ 1711 h 3424"/>
                  <a:gd name="T76" fmla="*/ 3409 w 3425"/>
                  <a:gd name="T77" fmla="*/ 1482 h 3424"/>
                  <a:gd name="T78" fmla="*/ 3368 w 3425"/>
                  <a:gd name="T79" fmla="*/ 1257 h 3424"/>
                  <a:gd name="T80" fmla="*/ 3292 w 3425"/>
                  <a:gd name="T81" fmla="*/ 1042 h 3424"/>
                  <a:gd name="T82" fmla="*/ 3189 w 3425"/>
                  <a:gd name="T83" fmla="*/ 847 h 3424"/>
                  <a:gd name="T84" fmla="*/ 3066 w 3425"/>
                  <a:gd name="T85" fmla="*/ 663 h 3424"/>
                  <a:gd name="T86" fmla="*/ 2922 w 3425"/>
                  <a:gd name="T87" fmla="*/ 505 h 3424"/>
                  <a:gd name="T88" fmla="*/ 2763 w 3425"/>
                  <a:gd name="T89" fmla="*/ 357 h 3424"/>
                  <a:gd name="T90" fmla="*/ 2579 w 3425"/>
                  <a:gd name="T91" fmla="*/ 234 h 3424"/>
                  <a:gd name="T92" fmla="*/ 2379 w 3425"/>
                  <a:gd name="T93" fmla="*/ 132 h 3424"/>
                  <a:gd name="T94" fmla="*/ 2169 w 3425"/>
                  <a:gd name="T95" fmla="*/ 60 h 3424"/>
                  <a:gd name="T96" fmla="*/ 1943 w 3425"/>
                  <a:gd name="T97" fmla="*/ 14 h 3424"/>
                  <a:gd name="T98" fmla="*/ 1712 w 3425"/>
                  <a:gd name="T99" fmla="*/ 0 h 34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3425" h="3424">
                    <a:moveTo>
                      <a:pt x="1712" y="0"/>
                    </a:moveTo>
                    <a:lnTo>
                      <a:pt x="1712" y="0"/>
                    </a:lnTo>
                    <a:lnTo>
                      <a:pt x="1482" y="14"/>
                    </a:lnTo>
                    <a:lnTo>
                      <a:pt x="1256" y="60"/>
                    </a:lnTo>
                    <a:lnTo>
                      <a:pt x="1046" y="132"/>
                    </a:lnTo>
                    <a:lnTo>
                      <a:pt x="851" y="234"/>
                    </a:lnTo>
                    <a:lnTo>
                      <a:pt x="666" y="357"/>
                    </a:lnTo>
                    <a:lnTo>
                      <a:pt x="502" y="505"/>
                    </a:lnTo>
                    <a:lnTo>
                      <a:pt x="359" y="663"/>
                    </a:lnTo>
                    <a:lnTo>
                      <a:pt x="236" y="847"/>
                    </a:lnTo>
                    <a:lnTo>
                      <a:pt x="133" y="1042"/>
                    </a:lnTo>
                    <a:lnTo>
                      <a:pt x="61" y="1257"/>
                    </a:lnTo>
                    <a:lnTo>
                      <a:pt x="15" y="1482"/>
                    </a:lnTo>
                    <a:lnTo>
                      <a:pt x="0" y="1711"/>
                    </a:lnTo>
                    <a:lnTo>
                      <a:pt x="15" y="1941"/>
                    </a:lnTo>
                    <a:lnTo>
                      <a:pt x="61" y="2166"/>
                    </a:lnTo>
                    <a:lnTo>
                      <a:pt x="133" y="2376"/>
                    </a:lnTo>
                    <a:lnTo>
                      <a:pt x="236" y="2575"/>
                    </a:lnTo>
                    <a:lnTo>
                      <a:pt x="359" y="2759"/>
                    </a:lnTo>
                    <a:lnTo>
                      <a:pt x="502" y="2918"/>
                    </a:lnTo>
                    <a:lnTo>
                      <a:pt x="666" y="3061"/>
                    </a:lnTo>
                    <a:lnTo>
                      <a:pt x="851" y="3184"/>
                    </a:lnTo>
                    <a:lnTo>
                      <a:pt x="1046" y="3286"/>
                    </a:lnTo>
                    <a:lnTo>
                      <a:pt x="1256" y="3363"/>
                    </a:lnTo>
                    <a:lnTo>
                      <a:pt x="1482" y="3403"/>
                    </a:lnTo>
                    <a:lnTo>
                      <a:pt x="1712" y="3424"/>
                    </a:lnTo>
                    <a:lnTo>
                      <a:pt x="1943" y="3403"/>
                    </a:lnTo>
                    <a:lnTo>
                      <a:pt x="2169" y="3363"/>
                    </a:lnTo>
                    <a:lnTo>
                      <a:pt x="2379" y="3286"/>
                    </a:lnTo>
                    <a:lnTo>
                      <a:pt x="2579" y="3184"/>
                    </a:lnTo>
                    <a:lnTo>
                      <a:pt x="2763" y="3061"/>
                    </a:lnTo>
                    <a:lnTo>
                      <a:pt x="2922" y="2918"/>
                    </a:lnTo>
                    <a:lnTo>
                      <a:pt x="3066" y="2759"/>
                    </a:lnTo>
                    <a:lnTo>
                      <a:pt x="3189" y="2575"/>
                    </a:lnTo>
                    <a:lnTo>
                      <a:pt x="3292" y="2376"/>
                    </a:lnTo>
                    <a:lnTo>
                      <a:pt x="3368" y="2166"/>
                    </a:lnTo>
                    <a:lnTo>
                      <a:pt x="3409" y="1941"/>
                    </a:lnTo>
                    <a:lnTo>
                      <a:pt x="3425" y="1711"/>
                    </a:lnTo>
                    <a:lnTo>
                      <a:pt x="3409" y="1482"/>
                    </a:lnTo>
                    <a:lnTo>
                      <a:pt x="3368" y="1257"/>
                    </a:lnTo>
                    <a:lnTo>
                      <a:pt x="3292" y="1042"/>
                    </a:lnTo>
                    <a:lnTo>
                      <a:pt x="3189" y="847"/>
                    </a:lnTo>
                    <a:lnTo>
                      <a:pt x="3066" y="663"/>
                    </a:lnTo>
                    <a:lnTo>
                      <a:pt x="2922" y="505"/>
                    </a:lnTo>
                    <a:lnTo>
                      <a:pt x="2763" y="357"/>
                    </a:lnTo>
                    <a:lnTo>
                      <a:pt x="2579" y="234"/>
                    </a:lnTo>
                    <a:lnTo>
                      <a:pt x="2379" y="132"/>
                    </a:lnTo>
                    <a:lnTo>
                      <a:pt x="2169" y="60"/>
                    </a:lnTo>
                    <a:lnTo>
                      <a:pt x="1943" y="14"/>
                    </a:lnTo>
                    <a:lnTo>
                      <a:pt x="1712" y="0"/>
                    </a:lnTo>
                    <a:close/>
                  </a:path>
                </a:pathLst>
              </a:custGeom>
              <a:solidFill>
                <a:srgbClr val="FFFFFF"/>
              </a:solidFill>
              <a:ln w="0">
                <a:noFill/>
                <a:prstDash val="solid"/>
                <a:round/>
                <a:headEnd/>
                <a:tailEnd/>
              </a:ln>
            </p:spPr>
            <p:txBody>
              <a:bodyPr vert="horz" wrap="square" lIns="91440" tIns="45720" rIns="91440" bIns="45720" numCol="1" anchor="t" anchorCtr="0" compatLnSpc="1">
                <a:prstTxWarp prst="textNoShape">
                  <a:avLst/>
                </a:prstTxWarp>
              </a:bodyPr>
              <a:lstStyle/>
              <a:p>
                <a:pPr marL="0" marR="0" lvl="0" indent="0" algn="ctr" defTabSz="914400" eaLnBrk="0" fontAlgn="base" latinLnBrk="0" hangingPunct="0">
                  <a:lnSpc>
                    <a:spcPct val="100000"/>
                  </a:lnSpc>
                  <a:spcBef>
                    <a:spcPct val="0"/>
                  </a:spcBef>
                  <a:spcAft>
                    <a:spcPct val="0"/>
                  </a:spcAft>
                  <a:buClrTx/>
                  <a:buSzTx/>
                  <a:buFontTx/>
                  <a:buNone/>
                  <a:tabLst/>
                  <a:defRPr/>
                </a:pPr>
                <a:endParaRPr kumimoji="0" lang="en-AU" sz="1100" b="0" i="0" u="none" strike="noStrike" kern="0" cap="none" spc="0" normalizeH="0" baseline="0" noProof="0">
                  <a:ln>
                    <a:noFill/>
                  </a:ln>
                  <a:solidFill>
                    <a:srgbClr val="000000"/>
                  </a:solidFill>
                  <a:effectLst/>
                  <a:uLnTx/>
                  <a:uFillTx/>
                  <a:latin typeface="Arial" panose="020B0604020202020204" pitchFamily="34" charset="0"/>
                </a:endParaRPr>
              </a:p>
            </p:txBody>
          </p:sp>
          <p:sp>
            <p:nvSpPr>
              <p:cNvPr id="80" name="Freeform 6">
                <a:extLst>
                  <a:ext uri="{FF2B5EF4-FFF2-40B4-BE49-F238E27FC236}">
                    <a16:creationId xmlns:a16="http://schemas.microsoft.com/office/drawing/2014/main" id="{FBA3EF45-8599-488C-962B-F067DBB1F33D}"/>
                  </a:ext>
                </a:extLst>
              </p:cNvPr>
              <p:cNvSpPr>
                <a:spLocks/>
              </p:cNvSpPr>
              <p:nvPr/>
            </p:nvSpPr>
            <p:spPr bwMode="auto">
              <a:xfrm>
                <a:off x="492" y="818"/>
                <a:ext cx="236" cy="451"/>
              </a:xfrm>
              <a:custGeom>
                <a:avLst/>
                <a:gdLst>
                  <a:gd name="T0" fmla="*/ 1662 w 7278"/>
                  <a:gd name="T1" fmla="*/ 46 h 13884"/>
                  <a:gd name="T2" fmla="*/ 979 w 7278"/>
                  <a:gd name="T3" fmla="*/ 393 h 13884"/>
                  <a:gd name="T4" fmla="*/ 515 w 7278"/>
                  <a:gd name="T5" fmla="*/ 978 h 13884"/>
                  <a:gd name="T6" fmla="*/ 229 w 7278"/>
                  <a:gd name="T7" fmla="*/ 1706 h 13884"/>
                  <a:gd name="T8" fmla="*/ 71 w 7278"/>
                  <a:gd name="T9" fmla="*/ 2486 h 13884"/>
                  <a:gd name="T10" fmla="*/ 5 w 7278"/>
                  <a:gd name="T11" fmla="*/ 3367 h 13884"/>
                  <a:gd name="T12" fmla="*/ 25 w 7278"/>
                  <a:gd name="T13" fmla="*/ 6947 h 13884"/>
                  <a:gd name="T14" fmla="*/ 341 w 7278"/>
                  <a:gd name="T15" fmla="*/ 7207 h 13884"/>
                  <a:gd name="T16" fmla="*/ 851 w 7278"/>
                  <a:gd name="T17" fmla="*/ 7222 h 13884"/>
                  <a:gd name="T18" fmla="*/ 1178 w 7278"/>
                  <a:gd name="T19" fmla="*/ 7044 h 13884"/>
                  <a:gd name="T20" fmla="*/ 1280 w 7278"/>
                  <a:gd name="T21" fmla="*/ 6560 h 13884"/>
                  <a:gd name="T22" fmla="*/ 1376 w 7278"/>
                  <a:gd name="T23" fmla="*/ 5292 h 13884"/>
                  <a:gd name="T24" fmla="*/ 1448 w 7278"/>
                  <a:gd name="T25" fmla="*/ 4177 h 13884"/>
                  <a:gd name="T26" fmla="*/ 1479 w 7278"/>
                  <a:gd name="T27" fmla="*/ 3408 h 13884"/>
                  <a:gd name="T28" fmla="*/ 1565 w 7278"/>
                  <a:gd name="T29" fmla="*/ 3097 h 13884"/>
                  <a:gd name="T30" fmla="*/ 1754 w 7278"/>
                  <a:gd name="T31" fmla="*/ 3026 h 13884"/>
                  <a:gd name="T32" fmla="*/ 1927 w 7278"/>
                  <a:gd name="T33" fmla="*/ 3061 h 13884"/>
                  <a:gd name="T34" fmla="*/ 1545 w 7278"/>
                  <a:gd name="T35" fmla="*/ 13578 h 13884"/>
                  <a:gd name="T36" fmla="*/ 1902 w 7278"/>
                  <a:gd name="T37" fmla="*/ 13817 h 13884"/>
                  <a:gd name="T38" fmla="*/ 2483 w 7278"/>
                  <a:gd name="T39" fmla="*/ 13858 h 13884"/>
                  <a:gd name="T40" fmla="*/ 2952 w 7278"/>
                  <a:gd name="T41" fmla="*/ 13700 h 13884"/>
                  <a:gd name="T42" fmla="*/ 3131 w 7278"/>
                  <a:gd name="T43" fmla="*/ 13374 h 13884"/>
                  <a:gd name="T44" fmla="*/ 3406 w 7278"/>
                  <a:gd name="T45" fmla="*/ 8623 h 13884"/>
                  <a:gd name="T46" fmla="*/ 4064 w 7278"/>
                  <a:gd name="T47" fmla="*/ 13496 h 13884"/>
                  <a:gd name="T48" fmla="*/ 4329 w 7278"/>
                  <a:gd name="T49" fmla="*/ 13787 h 13884"/>
                  <a:gd name="T50" fmla="*/ 4850 w 7278"/>
                  <a:gd name="T51" fmla="*/ 13884 h 13884"/>
                  <a:gd name="T52" fmla="*/ 5344 w 7278"/>
                  <a:gd name="T53" fmla="*/ 13782 h 13884"/>
                  <a:gd name="T54" fmla="*/ 5569 w 7278"/>
                  <a:gd name="T55" fmla="*/ 13486 h 13884"/>
                  <a:gd name="T56" fmla="*/ 5559 w 7278"/>
                  <a:gd name="T57" fmla="*/ 12901 h 13884"/>
                  <a:gd name="T58" fmla="*/ 5523 w 7278"/>
                  <a:gd name="T59" fmla="*/ 11882 h 13884"/>
                  <a:gd name="T60" fmla="*/ 5472 w 7278"/>
                  <a:gd name="T61" fmla="*/ 10558 h 13884"/>
                  <a:gd name="T62" fmla="*/ 5426 w 7278"/>
                  <a:gd name="T63" fmla="*/ 9056 h 13884"/>
                  <a:gd name="T64" fmla="*/ 5370 w 7278"/>
                  <a:gd name="T65" fmla="*/ 7497 h 13884"/>
                  <a:gd name="T66" fmla="*/ 5324 w 7278"/>
                  <a:gd name="T67" fmla="*/ 5999 h 13884"/>
                  <a:gd name="T68" fmla="*/ 5283 w 7278"/>
                  <a:gd name="T69" fmla="*/ 4696 h 13884"/>
                  <a:gd name="T70" fmla="*/ 5268 w 7278"/>
                  <a:gd name="T71" fmla="*/ 3240 h 13884"/>
                  <a:gd name="T72" fmla="*/ 5446 w 7278"/>
                  <a:gd name="T73" fmla="*/ 3036 h 13884"/>
                  <a:gd name="T74" fmla="*/ 5640 w 7278"/>
                  <a:gd name="T75" fmla="*/ 3071 h 13884"/>
                  <a:gd name="T76" fmla="*/ 5747 w 7278"/>
                  <a:gd name="T77" fmla="*/ 3408 h 13884"/>
                  <a:gd name="T78" fmla="*/ 5875 w 7278"/>
                  <a:gd name="T79" fmla="*/ 5103 h 13884"/>
                  <a:gd name="T80" fmla="*/ 5941 w 7278"/>
                  <a:gd name="T81" fmla="*/ 6234 h 13884"/>
                  <a:gd name="T82" fmla="*/ 5972 w 7278"/>
                  <a:gd name="T83" fmla="*/ 6805 h 13884"/>
                  <a:gd name="T84" fmla="*/ 6094 w 7278"/>
                  <a:gd name="T85" fmla="*/ 7166 h 13884"/>
                  <a:gd name="T86" fmla="*/ 6553 w 7278"/>
                  <a:gd name="T87" fmla="*/ 7370 h 13884"/>
                  <a:gd name="T88" fmla="*/ 7074 w 7278"/>
                  <a:gd name="T89" fmla="*/ 7217 h 13884"/>
                  <a:gd name="T90" fmla="*/ 7278 w 7278"/>
                  <a:gd name="T91" fmla="*/ 6871 h 13884"/>
                  <a:gd name="T92" fmla="*/ 7267 w 7278"/>
                  <a:gd name="T93" fmla="*/ 3494 h 13884"/>
                  <a:gd name="T94" fmla="*/ 7237 w 7278"/>
                  <a:gd name="T95" fmla="*/ 2791 h 13884"/>
                  <a:gd name="T96" fmla="*/ 7135 w 7278"/>
                  <a:gd name="T97" fmla="*/ 2022 h 13884"/>
                  <a:gd name="T98" fmla="*/ 6920 w 7278"/>
                  <a:gd name="T99" fmla="*/ 1269 h 13884"/>
                  <a:gd name="T100" fmla="*/ 6553 w 7278"/>
                  <a:gd name="T101" fmla="*/ 627 h 13884"/>
                  <a:gd name="T102" fmla="*/ 5987 w 7278"/>
                  <a:gd name="T103" fmla="*/ 173 h 13884"/>
                  <a:gd name="T104" fmla="*/ 5171 w 7278"/>
                  <a:gd name="T105" fmla="*/ 0 h 138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7278" h="13884">
                    <a:moveTo>
                      <a:pt x="2101" y="0"/>
                    </a:moveTo>
                    <a:lnTo>
                      <a:pt x="2101" y="0"/>
                    </a:lnTo>
                    <a:lnTo>
                      <a:pt x="1876" y="11"/>
                    </a:lnTo>
                    <a:lnTo>
                      <a:pt x="1662" y="46"/>
                    </a:lnTo>
                    <a:lnTo>
                      <a:pt x="1473" y="107"/>
                    </a:lnTo>
                    <a:lnTo>
                      <a:pt x="1295" y="184"/>
                    </a:lnTo>
                    <a:lnTo>
                      <a:pt x="1132" y="280"/>
                    </a:lnTo>
                    <a:lnTo>
                      <a:pt x="979" y="393"/>
                    </a:lnTo>
                    <a:lnTo>
                      <a:pt x="846" y="520"/>
                    </a:lnTo>
                    <a:lnTo>
                      <a:pt x="724" y="658"/>
                    </a:lnTo>
                    <a:lnTo>
                      <a:pt x="617" y="810"/>
                    </a:lnTo>
                    <a:lnTo>
                      <a:pt x="515" y="978"/>
                    </a:lnTo>
                    <a:lnTo>
                      <a:pt x="428" y="1151"/>
                    </a:lnTo>
                    <a:lnTo>
                      <a:pt x="356" y="1334"/>
                    </a:lnTo>
                    <a:lnTo>
                      <a:pt x="285" y="1523"/>
                    </a:lnTo>
                    <a:lnTo>
                      <a:pt x="229" y="1706"/>
                    </a:lnTo>
                    <a:lnTo>
                      <a:pt x="178" y="1905"/>
                    </a:lnTo>
                    <a:lnTo>
                      <a:pt x="137" y="2099"/>
                    </a:lnTo>
                    <a:lnTo>
                      <a:pt x="102" y="2292"/>
                    </a:lnTo>
                    <a:lnTo>
                      <a:pt x="71" y="2486"/>
                    </a:lnTo>
                    <a:lnTo>
                      <a:pt x="50" y="2679"/>
                    </a:lnTo>
                    <a:lnTo>
                      <a:pt x="20" y="3041"/>
                    </a:lnTo>
                    <a:lnTo>
                      <a:pt x="15" y="3209"/>
                    </a:lnTo>
                    <a:lnTo>
                      <a:pt x="5" y="3367"/>
                    </a:lnTo>
                    <a:lnTo>
                      <a:pt x="5" y="3514"/>
                    </a:lnTo>
                    <a:lnTo>
                      <a:pt x="0" y="3657"/>
                    </a:lnTo>
                    <a:lnTo>
                      <a:pt x="0" y="6871"/>
                    </a:lnTo>
                    <a:lnTo>
                      <a:pt x="25" y="6947"/>
                    </a:lnTo>
                    <a:lnTo>
                      <a:pt x="71" y="7024"/>
                    </a:lnTo>
                    <a:lnTo>
                      <a:pt x="147" y="7090"/>
                    </a:lnTo>
                    <a:lnTo>
                      <a:pt x="239" y="7156"/>
                    </a:lnTo>
                    <a:lnTo>
                      <a:pt x="341" y="7207"/>
                    </a:lnTo>
                    <a:lnTo>
                      <a:pt x="458" y="7247"/>
                    </a:lnTo>
                    <a:lnTo>
                      <a:pt x="581" y="7258"/>
                    </a:lnTo>
                    <a:lnTo>
                      <a:pt x="724" y="7253"/>
                    </a:lnTo>
                    <a:lnTo>
                      <a:pt x="851" y="7222"/>
                    </a:lnTo>
                    <a:lnTo>
                      <a:pt x="958" y="7192"/>
                    </a:lnTo>
                    <a:lnTo>
                      <a:pt x="1050" y="7151"/>
                    </a:lnTo>
                    <a:lnTo>
                      <a:pt x="1116" y="7100"/>
                    </a:lnTo>
                    <a:lnTo>
                      <a:pt x="1178" y="7044"/>
                    </a:lnTo>
                    <a:lnTo>
                      <a:pt x="1213" y="6988"/>
                    </a:lnTo>
                    <a:lnTo>
                      <a:pt x="1244" y="6932"/>
                    </a:lnTo>
                    <a:lnTo>
                      <a:pt x="1254" y="6871"/>
                    </a:lnTo>
                    <a:lnTo>
                      <a:pt x="1280" y="6560"/>
                    </a:lnTo>
                    <a:lnTo>
                      <a:pt x="1305" y="6239"/>
                    </a:lnTo>
                    <a:lnTo>
                      <a:pt x="1325" y="5923"/>
                    </a:lnTo>
                    <a:lnTo>
                      <a:pt x="1356" y="5603"/>
                    </a:lnTo>
                    <a:lnTo>
                      <a:pt x="1376" y="5292"/>
                    </a:lnTo>
                    <a:lnTo>
                      <a:pt x="1397" y="4997"/>
                    </a:lnTo>
                    <a:lnTo>
                      <a:pt x="1417" y="4706"/>
                    </a:lnTo>
                    <a:lnTo>
                      <a:pt x="1432" y="4431"/>
                    </a:lnTo>
                    <a:lnTo>
                      <a:pt x="1448" y="4177"/>
                    </a:lnTo>
                    <a:lnTo>
                      <a:pt x="1463" y="3942"/>
                    </a:lnTo>
                    <a:lnTo>
                      <a:pt x="1473" y="3733"/>
                    </a:lnTo>
                    <a:lnTo>
                      <a:pt x="1479" y="3560"/>
                    </a:lnTo>
                    <a:lnTo>
                      <a:pt x="1479" y="3408"/>
                    </a:lnTo>
                    <a:lnTo>
                      <a:pt x="1484" y="3296"/>
                    </a:lnTo>
                    <a:lnTo>
                      <a:pt x="1504" y="3214"/>
                    </a:lnTo>
                    <a:lnTo>
                      <a:pt x="1530" y="3143"/>
                    </a:lnTo>
                    <a:lnTo>
                      <a:pt x="1565" y="3097"/>
                    </a:lnTo>
                    <a:lnTo>
                      <a:pt x="1611" y="3056"/>
                    </a:lnTo>
                    <a:lnTo>
                      <a:pt x="1652" y="3036"/>
                    </a:lnTo>
                    <a:lnTo>
                      <a:pt x="1703" y="3026"/>
                    </a:lnTo>
                    <a:lnTo>
                      <a:pt x="1754" y="3026"/>
                    </a:lnTo>
                    <a:lnTo>
                      <a:pt x="1841" y="3036"/>
                    </a:lnTo>
                    <a:lnTo>
                      <a:pt x="1876" y="3046"/>
                    </a:lnTo>
                    <a:lnTo>
                      <a:pt x="1902" y="3056"/>
                    </a:lnTo>
                    <a:lnTo>
                      <a:pt x="1927" y="3061"/>
                    </a:lnTo>
                    <a:lnTo>
                      <a:pt x="1932" y="3066"/>
                    </a:lnTo>
                    <a:lnTo>
                      <a:pt x="1484" y="13374"/>
                    </a:lnTo>
                    <a:lnTo>
                      <a:pt x="1504" y="13481"/>
                    </a:lnTo>
                    <a:lnTo>
                      <a:pt x="1545" y="13578"/>
                    </a:lnTo>
                    <a:lnTo>
                      <a:pt x="1606" y="13654"/>
                    </a:lnTo>
                    <a:lnTo>
                      <a:pt x="1682" y="13720"/>
                    </a:lnTo>
                    <a:lnTo>
                      <a:pt x="1784" y="13777"/>
                    </a:lnTo>
                    <a:lnTo>
                      <a:pt x="1902" y="13817"/>
                    </a:lnTo>
                    <a:lnTo>
                      <a:pt x="2039" y="13848"/>
                    </a:lnTo>
                    <a:lnTo>
                      <a:pt x="2187" y="13863"/>
                    </a:lnTo>
                    <a:lnTo>
                      <a:pt x="2345" y="13863"/>
                    </a:lnTo>
                    <a:lnTo>
                      <a:pt x="2483" y="13858"/>
                    </a:lnTo>
                    <a:lnTo>
                      <a:pt x="2616" y="13833"/>
                    </a:lnTo>
                    <a:lnTo>
                      <a:pt x="2738" y="13802"/>
                    </a:lnTo>
                    <a:lnTo>
                      <a:pt x="2856" y="13761"/>
                    </a:lnTo>
                    <a:lnTo>
                      <a:pt x="2952" y="13700"/>
                    </a:lnTo>
                    <a:lnTo>
                      <a:pt x="3029" y="13639"/>
                    </a:lnTo>
                    <a:lnTo>
                      <a:pt x="3090" y="13563"/>
                    </a:lnTo>
                    <a:lnTo>
                      <a:pt x="3126" y="13471"/>
                    </a:lnTo>
                    <a:lnTo>
                      <a:pt x="3131" y="13374"/>
                    </a:lnTo>
                    <a:lnTo>
                      <a:pt x="3197" y="12198"/>
                    </a:lnTo>
                    <a:lnTo>
                      <a:pt x="3269" y="11006"/>
                    </a:lnTo>
                    <a:lnTo>
                      <a:pt x="3335" y="9814"/>
                    </a:lnTo>
                    <a:lnTo>
                      <a:pt x="3406" y="8623"/>
                    </a:lnTo>
                    <a:lnTo>
                      <a:pt x="3467" y="7441"/>
                    </a:lnTo>
                    <a:lnTo>
                      <a:pt x="3809" y="7441"/>
                    </a:lnTo>
                    <a:lnTo>
                      <a:pt x="4039" y="13390"/>
                    </a:lnTo>
                    <a:lnTo>
                      <a:pt x="4064" y="13496"/>
                    </a:lnTo>
                    <a:lnTo>
                      <a:pt x="4100" y="13588"/>
                    </a:lnTo>
                    <a:lnTo>
                      <a:pt x="4156" y="13670"/>
                    </a:lnTo>
                    <a:lnTo>
                      <a:pt x="4233" y="13736"/>
                    </a:lnTo>
                    <a:lnTo>
                      <a:pt x="4329" y="13787"/>
                    </a:lnTo>
                    <a:lnTo>
                      <a:pt x="4437" y="13822"/>
                    </a:lnTo>
                    <a:lnTo>
                      <a:pt x="4559" y="13858"/>
                    </a:lnTo>
                    <a:lnTo>
                      <a:pt x="4697" y="13873"/>
                    </a:lnTo>
                    <a:lnTo>
                      <a:pt x="4850" y="13884"/>
                    </a:lnTo>
                    <a:lnTo>
                      <a:pt x="4992" y="13878"/>
                    </a:lnTo>
                    <a:lnTo>
                      <a:pt x="5120" y="13858"/>
                    </a:lnTo>
                    <a:lnTo>
                      <a:pt x="5237" y="13822"/>
                    </a:lnTo>
                    <a:lnTo>
                      <a:pt x="5344" y="13782"/>
                    </a:lnTo>
                    <a:lnTo>
                      <a:pt x="5431" y="13726"/>
                    </a:lnTo>
                    <a:lnTo>
                      <a:pt x="5492" y="13660"/>
                    </a:lnTo>
                    <a:lnTo>
                      <a:pt x="5543" y="13578"/>
                    </a:lnTo>
                    <a:lnTo>
                      <a:pt x="5569" y="13486"/>
                    </a:lnTo>
                    <a:lnTo>
                      <a:pt x="5574" y="13390"/>
                    </a:lnTo>
                    <a:lnTo>
                      <a:pt x="5569" y="13257"/>
                    </a:lnTo>
                    <a:lnTo>
                      <a:pt x="5564" y="13094"/>
                    </a:lnTo>
                    <a:lnTo>
                      <a:pt x="5559" y="12901"/>
                    </a:lnTo>
                    <a:lnTo>
                      <a:pt x="5553" y="12682"/>
                    </a:lnTo>
                    <a:lnTo>
                      <a:pt x="5543" y="12437"/>
                    </a:lnTo>
                    <a:lnTo>
                      <a:pt x="5533" y="12172"/>
                    </a:lnTo>
                    <a:lnTo>
                      <a:pt x="5523" y="11882"/>
                    </a:lnTo>
                    <a:lnTo>
                      <a:pt x="5508" y="11571"/>
                    </a:lnTo>
                    <a:lnTo>
                      <a:pt x="5497" y="11246"/>
                    </a:lnTo>
                    <a:lnTo>
                      <a:pt x="5487" y="10909"/>
                    </a:lnTo>
                    <a:lnTo>
                      <a:pt x="5472" y="10558"/>
                    </a:lnTo>
                    <a:lnTo>
                      <a:pt x="5462" y="10197"/>
                    </a:lnTo>
                    <a:lnTo>
                      <a:pt x="5452" y="9825"/>
                    </a:lnTo>
                    <a:lnTo>
                      <a:pt x="5436" y="9437"/>
                    </a:lnTo>
                    <a:lnTo>
                      <a:pt x="5426" y="9056"/>
                    </a:lnTo>
                    <a:lnTo>
                      <a:pt x="5411" y="8663"/>
                    </a:lnTo>
                    <a:lnTo>
                      <a:pt x="5396" y="8276"/>
                    </a:lnTo>
                    <a:lnTo>
                      <a:pt x="5380" y="7879"/>
                    </a:lnTo>
                    <a:lnTo>
                      <a:pt x="5370" y="7497"/>
                    </a:lnTo>
                    <a:lnTo>
                      <a:pt x="5355" y="7105"/>
                    </a:lnTo>
                    <a:lnTo>
                      <a:pt x="5344" y="6728"/>
                    </a:lnTo>
                    <a:lnTo>
                      <a:pt x="5334" y="6361"/>
                    </a:lnTo>
                    <a:lnTo>
                      <a:pt x="5324" y="5999"/>
                    </a:lnTo>
                    <a:lnTo>
                      <a:pt x="5314" y="5648"/>
                    </a:lnTo>
                    <a:lnTo>
                      <a:pt x="5304" y="5312"/>
                    </a:lnTo>
                    <a:lnTo>
                      <a:pt x="5298" y="4997"/>
                    </a:lnTo>
                    <a:lnTo>
                      <a:pt x="5283" y="4696"/>
                    </a:lnTo>
                    <a:lnTo>
                      <a:pt x="5278" y="4411"/>
                    </a:lnTo>
                    <a:lnTo>
                      <a:pt x="5273" y="4151"/>
                    </a:lnTo>
                    <a:lnTo>
                      <a:pt x="5268" y="3917"/>
                    </a:lnTo>
                    <a:lnTo>
                      <a:pt x="5268" y="3240"/>
                    </a:lnTo>
                    <a:lnTo>
                      <a:pt x="5273" y="3143"/>
                    </a:lnTo>
                    <a:lnTo>
                      <a:pt x="5278" y="3092"/>
                    </a:lnTo>
                    <a:lnTo>
                      <a:pt x="5283" y="3066"/>
                    </a:lnTo>
                    <a:lnTo>
                      <a:pt x="5446" y="3036"/>
                    </a:lnTo>
                    <a:lnTo>
                      <a:pt x="5497" y="3031"/>
                    </a:lnTo>
                    <a:lnTo>
                      <a:pt x="5548" y="3036"/>
                    </a:lnTo>
                    <a:lnTo>
                      <a:pt x="5594" y="3046"/>
                    </a:lnTo>
                    <a:lnTo>
                      <a:pt x="5640" y="3071"/>
                    </a:lnTo>
                    <a:lnTo>
                      <a:pt x="5676" y="3122"/>
                    </a:lnTo>
                    <a:lnTo>
                      <a:pt x="5707" y="3189"/>
                    </a:lnTo>
                    <a:lnTo>
                      <a:pt x="5727" y="3285"/>
                    </a:lnTo>
                    <a:lnTo>
                      <a:pt x="5747" y="3408"/>
                    </a:lnTo>
                    <a:lnTo>
                      <a:pt x="5783" y="3886"/>
                    </a:lnTo>
                    <a:lnTo>
                      <a:pt x="5819" y="4324"/>
                    </a:lnTo>
                    <a:lnTo>
                      <a:pt x="5844" y="4727"/>
                    </a:lnTo>
                    <a:lnTo>
                      <a:pt x="5875" y="5103"/>
                    </a:lnTo>
                    <a:lnTo>
                      <a:pt x="5895" y="5440"/>
                    </a:lnTo>
                    <a:lnTo>
                      <a:pt x="5916" y="5735"/>
                    </a:lnTo>
                    <a:lnTo>
                      <a:pt x="5926" y="6005"/>
                    </a:lnTo>
                    <a:lnTo>
                      <a:pt x="5941" y="6234"/>
                    </a:lnTo>
                    <a:lnTo>
                      <a:pt x="5951" y="6427"/>
                    </a:lnTo>
                    <a:lnTo>
                      <a:pt x="5956" y="6591"/>
                    </a:lnTo>
                    <a:lnTo>
                      <a:pt x="5962" y="6713"/>
                    </a:lnTo>
                    <a:lnTo>
                      <a:pt x="5972" y="6805"/>
                    </a:lnTo>
                    <a:lnTo>
                      <a:pt x="5972" y="6871"/>
                    </a:lnTo>
                    <a:lnTo>
                      <a:pt x="5987" y="6978"/>
                    </a:lnTo>
                    <a:lnTo>
                      <a:pt x="6028" y="7074"/>
                    </a:lnTo>
                    <a:lnTo>
                      <a:pt x="6094" y="7166"/>
                    </a:lnTo>
                    <a:lnTo>
                      <a:pt x="6181" y="7247"/>
                    </a:lnTo>
                    <a:lnTo>
                      <a:pt x="6288" y="7304"/>
                    </a:lnTo>
                    <a:lnTo>
                      <a:pt x="6410" y="7349"/>
                    </a:lnTo>
                    <a:lnTo>
                      <a:pt x="6553" y="7370"/>
                    </a:lnTo>
                    <a:lnTo>
                      <a:pt x="6701" y="7365"/>
                    </a:lnTo>
                    <a:lnTo>
                      <a:pt x="6839" y="7334"/>
                    </a:lnTo>
                    <a:lnTo>
                      <a:pt x="6966" y="7283"/>
                    </a:lnTo>
                    <a:lnTo>
                      <a:pt x="7074" y="7217"/>
                    </a:lnTo>
                    <a:lnTo>
                      <a:pt x="7160" y="7146"/>
                    </a:lnTo>
                    <a:lnTo>
                      <a:pt x="7226" y="7059"/>
                    </a:lnTo>
                    <a:lnTo>
                      <a:pt x="7267" y="6962"/>
                    </a:lnTo>
                    <a:lnTo>
                      <a:pt x="7278" y="6871"/>
                    </a:lnTo>
                    <a:lnTo>
                      <a:pt x="7278" y="4034"/>
                    </a:lnTo>
                    <a:lnTo>
                      <a:pt x="7272" y="3917"/>
                    </a:lnTo>
                    <a:lnTo>
                      <a:pt x="7272" y="3647"/>
                    </a:lnTo>
                    <a:lnTo>
                      <a:pt x="7267" y="3494"/>
                    </a:lnTo>
                    <a:lnTo>
                      <a:pt x="7262" y="3331"/>
                    </a:lnTo>
                    <a:lnTo>
                      <a:pt x="7257" y="3158"/>
                    </a:lnTo>
                    <a:lnTo>
                      <a:pt x="7247" y="2980"/>
                    </a:lnTo>
                    <a:lnTo>
                      <a:pt x="7237" y="2791"/>
                    </a:lnTo>
                    <a:lnTo>
                      <a:pt x="7216" y="2603"/>
                    </a:lnTo>
                    <a:lnTo>
                      <a:pt x="7191" y="2414"/>
                    </a:lnTo>
                    <a:lnTo>
                      <a:pt x="7165" y="2221"/>
                    </a:lnTo>
                    <a:lnTo>
                      <a:pt x="7135" y="2022"/>
                    </a:lnTo>
                    <a:lnTo>
                      <a:pt x="7089" y="1829"/>
                    </a:lnTo>
                    <a:lnTo>
                      <a:pt x="7043" y="1640"/>
                    </a:lnTo>
                    <a:lnTo>
                      <a:pt x="6987" y="1452"/>
                    </a:lnTo>
                    <a:lnTo>
                      <a:pt x="6920" y="1269"/>
                    </a:lnTo>
                    <a:lnTo>
                      <a:pt x="6844" y="1096"/>
                    </a:lnTo>
                    <a:lnTo>
                      <a:pt x="6762" y="927"/>
                    </a:lnTo>
                    <a:lnTo>
                      <a:pt x="6665" y="769"/>
                    </a:lnTo>
                    <a:lnTo>
                      <a:pt x="6553" y="627"/>
                    </a:lnTo>
                    <a:lnTo>
                      <a:pt x="6431" y="489"/>
                    </a:lnTo>
                    <a:lnTo>
                      <a:pt x="6293" y="367"/>
                    </a:lnTo>
                    <a:lnTo>
                      <a:pt x="6145" y="260"/>
                    </a:lnTo>
                    <a:lnTo>
                      <a:pt x="5987" y="173"/>
                    </a:lnTo>
                    <a:lnTo>
                      <a:pt x="5804" y="97"/>
                    </a:lnTo>
                    <a:lnTo>
                      <a:pt x="5610" y="41"/>
                    </a:lnTo>
                    <a:lnTo>
                      <a:pt x="5401" y="11"/>
                    </a:lnTo>
                    <a:lnTo>
                      <a:pt x="5171" y="0"/>
                    </a:lnTo>
                    <a:lnTo>
                      <a:pt x="2101" y="0"/>
                    </a:lnTo>
                    <a:close/>
                  </a:path>
                </a:pathLst>
              </a:custGeom>
              <a:solidFill>
                <a:srgbClr val="FFFFFF"/>
              </a:solidFill>
              <a:ln w="0">
                <a:noFill/>
                <a:prstDash val="solid"/>
                <a:round/>
                <a:headEnd/>
                <a:tailEnd/>
              </a:ln>
            </p:spPr>
            <p:txBody>
              <a:bodyPr vert="horz" wrap="square" lIns="91440" tIns="45720" rIns="91440" bIns="45720" numCol="1" anchor="t" anchorCtr="0" compatLnSpc="1">
                <a:prstTxWarp prst="textNoShape">
                  <a:avLst/>
                </a:prstTxWarp>
              </a:bodyPr>
              <a:lstStyle/>
              <a:p>
                <a:pPr marL="0" marR="0" lvl="0" indent="0" algn="ctr" defTabSz="914400" eaLnBrk="0" fontAlgn="base" latinLnBrk="0" hangingPunct="0">
                  <a:lnSpc>
                    <a:spcPct val="100000"/>
                  </a:lnSpc>
                  <a:spcBef>
                    <a:spcPct val="0"/>
                  </a:spcBef>
                  <a:spcAft>
                    <a:spcPct val="0"/>
                  </a:spcAft>
                  <a:buClrTx/>
                  <a:buSzTx/>
                  <a:buFontTx/>
                  <a:buNone/>
                  <a:tabLst/>
                  <a:defRPr/>
                </a:pPr>
                <a:endParaRPr kumimoji="0" lang="en-AU" sz="1100" b="0" i="0" u="none" strike="noStrike" kern="0" cap="none" spc="0" normalizeH="0" baseline="0" noProof="0">
                  <a:ln>
                    <a:noFill/>
                  </a:ln>
                  <a:solidFill>
                    <a:srgbClr val="000000"/>
                  </a:solidFill>
                  <a:effectLst/>
                  <a:uLnTx/>
                  <a:uFillTx/>
                  <a:latin typeface="Arial" panose="020B0604020202020204" pitchFamily="34" charset="0"/>
                </a:endParaRPr>
              </a:p>
            </p:txBody>
          </p:sp>
        </p:grpSp>
        <p:grpSp>
          <p:nvGrpSpPr>
            <p:cNvPr id="32" name="Group 4">
              <a:extLst>
                <a:ext uri="{FF2B5EF4-FFF2-40B4-BE49-F238E27FC236}">
                  <a16:creationId xmlns:a16="http://schemas.microsoft.com/office/drawing/2014/main" id="{E3DE075E-9080-43FE-9683-DA508126432A}"/>
                </a:ext>
              </a:extLst>
            </p:cNvPr>
            <p:cNvGrpSpPr>
              <a:grpSpLocks noChangeAspect="1"/>
            </p:cNvGrpSpPr>
            <p:nvPr/>
          </p:nvGrpSpPr>
          <p:grpSpPr bwMode="auto">
            <a:xfrm>
              <a:off x="7720719" y="4391334"/>
              <a:ext cx="135349" cy="336653"/>
              <a:chOff x="492" y="682"/>
              <a:chExt cx="236" cy="587"/>
            </a:xfrm>
          </p:grpSpPr>
          <p:sp>
            <p:nvSpPr>
              <p:cNvPr id="75" name="AutoShape 3">
                <a:extLst>
                  <a:ext uri="{FF2B5EF4-FFF2-40B4-BE49-F238E27FC236}">
                    <a16:creationId xmlns:a16="http://schemas.microsoft.com/office/drawing/2014/main" id="{72C5E10B-7750-4585-80F8-84F52006D61B}"/>
                  </a:ext>
                </a:extLst>
              </p:cNvPr>
              <p:cNvSpPr>
                <a:spLocks noChangeAspect="1" noChangeArrowheads="1" noTextEdit="1"/>
              </p:cNvSpPr>
              <p:nvPr/>
            </p:nvSpPr>
            <p:spPr bwMode="auto">
              <a:xfrm>
                <a:off x="492" y="682"/>
                <a:ext cx="236" cy="58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defTabSz="914400" eaLnBrk="0" fontAlgn="base" latinLnBrk="0" hangingPunct="0">
                  <a:lnSpc>
                    <a:spcPct val="100000"/>
                  </a:lnSpc>
                  <a:spcBef>
                    <a:spcPct val="0"/>
                  </a:spcBef>
                  <a:spcAft>
                    <a:spcPct val="0"/>
                  </a:spcAft>
                  <a:buClrTx/>
                  <a:buSzTx/>
                  <a:buFontTx/>
                  <a:buNone/>
                  <a:tabLst/>
                  <a:defRPr/>
                </a:pPr>
                <a:endParaRPr kumimoji="0" lang="en-AU" sz="1100" b="0" i="0" u="none" strike="noStrike" kern="0" cap="none" spc="0" normalizeH="0" baseline="0" noProof="0">
                  <a:ln>
                    <a:noFill/>
                  </a:ln>
                  <a:solidFill>
                    <a:srgbClr val="000000"/>
                  </a:solidFill>
                  <a:effectLst/>
                  <a:uLnTx/>
                  <a:uFillTx/>
                  <a:latin typeface="Arial" panose="020B0604020202020204" pitchFamily="34" charset="0"/>
                </a:endParaRPr>
              </a:p>
            </p:txBody>
          </p:sp>
          <p:sp>
            <p:nvSpPr>
              <p:cNvPr id="76" name="Freeform 5">
                <a:extLst>
                  <a:ext uri="{FF2B5EF4-FFF2-40B4-BE49-F238E27FC236}">
                    <a16:creationId xmlns:a16="http://schemas.microsoft.com/office/drawing/2014/main" id="{318F5496-C5DA-4A11-87CB-EAA123CBF55F}"/>
                  </a:ext>
                </a:extLst>
              </p:cNvPr>
              <p:cNvSpPr>
                <a:spLocks/>
              </p:cNvSpPr>
              <p:nvPr/>
            </p:nvSpPr>
            <p:spPr bwMode="auto">
              <a:xfrm>
                <a:off x="553" y="682"/>
                <a:ext cx="111" cy="111"/>
              </a:xfrm>
              <a:custGeom>
                <a:avLst/>
                <a:gdLst>
                  <a:gd name="T0" fmla="*/ 1712 w 3425"/>
                  <a:gd name="T1" fmla="*/ 0 h 3424"/>
                  <a:gd name="T2" fmla="*/ 1712 w 3425"/>
                  <a:gd name="T3" fmla="*/ 0 h 3424"/>
                  <a:gd name="T4" fmla="*/ 1482 w 3425"/>
                  <a:gd name="T5" fmla="*/ 14 h 3424"/>
                  <a:gd name="T6" fmla="*/ 1256 w 3425"/>
                  <a:gd name="T7" fmla="*/ 60 h 3424"/>
                  <a:gd name="T8" fmla="*/ 1046 w 3425"/>
                  <a:gd name="T9" fmla="*/ 132 h 3424"/>
                  <a:gd name="T10" fmla="*/ 851 w 3425"/>
                  <a:gd name="T11" fmla="*/ 234 h 3424"/>
                  <a:gd name="T12" fmla="*/ 666 w 3425"/>
                  <a:gd name="T13" fmla="*/ 357 h 3424"/>
                  <a:gd name="T14" fmla="*/ 502 w 3425"/>
                  <a:gd name="T15" fmla="*/ 505 h 3424"/>
                  <a:gd name="T16" fmla="*/ 359 w 3425"/>
                  <a:gd name="T17" fmla="*/ 663 h 3424"/>
                  <a:gd name="T18" fmla="*/ 236 w 3425"/>
                  <a:gd name="T19" fmla="*/ 847 h 3424"/>
                  <a:gd name="T20" fmla="*/ 133 w 3425"/>
                  <a:gd name="T21" fmla="*/ 1042 h 3424"/>
                  <a:gd name="T22" fmla="*/ 61 w 3425"/>
                  <a:gd name="T23" fmla="*/ 1257 h 3424"/>
                  <a:gd name="T24" fmla="*/ 15 w 3425"/>
                  <a:gd name="T25" fmla="*/ 1482 h 3424"/>
                  <a:gd name="T26" fmla="*/ 0 w 3425"/>
                  <a:gd name="T27" fmla="*/ 1711 h 3424"/>
                  <a:gd name="T28" fmla="*/ 15 w 3425"/>
                  <a:gd name="T29" fmla="*/ 1941 h 3424"/>
                  <a:gd name="T30" fmla="*/ 61 w 3425"/>
                  <a:gd name="T31" fmla="*/ 2166 h 3424"/>
                  <a:gd name="T32" fmla="*/ 133 w 3425"/>
                  <a:gd name="T33" fmla="*/ 2376 h 3424"/>
                  <a:gd name="T34" fmla="*/ 236 w 3425"/>
                  <a:gd name="T35" fmla="*/ 2575 h 3424"/>
                  <a:gd name="T36" fmla="*/ 359 w 3425"/>
                  <a:gd name="T37" fmla="*/ 2759 h 3424"/>
                  <a:gd name="T38" fmla="*/ 502 w 3425"/>
                  <a:gd name="T39" fmla="*/ 2918 h 3424"/>
                  <a:gd name="T40" fmla="*/ 666 w 3425"/>
                  <a:gd name="T41" fmla="*/ 3061 h 3424"/>
                  <a:gd name="T42" fmla="*/ 851 w 3425"/>
                  <a:gd name="T43" fmla="*/ 3184 h 3424"/>
                  <a:gd name="T44" fmla="*/ 1046 w 3425"/>
                  <a:gd name="T45" fmla="*/ 3286 h 3424"/>
                  <a:gd name="T46" fmla="*/ 1256 w 3425"/>
                  <a:gd name="T47" fmla="*/ 3363 h 3424"/>
                  <a:gd name="T48" fmla="*/ 1482 w 3425"/>
                  <a:gd name="T49" fmla="*/ 3403 h 3424"/>
                  <a:gd name="T50" fmla="*/ 1712 w 3425"/>
                  <a:gd name="T51" fmla="*/ 3424 h 3424"/>
                  <a:gd name="T52" fmla="*/ 1943 w 3425"/>
                  <a:gd name="T53" fmla="*/ 3403 h 3424"/>
                  <a:gd name="T54" fmla="*/ 2169 w 3425"/>
                  <a:gd name="T55" fmla="*/ 3363 h 3424"/>
                  <a:gd name="T56" fmla="*/ 2379 w 3425"/>
                  <a:gd name="T57" fmla="*/ 3286 h 3424"/>
                  <a:gd name="T58" fmla="*/ 2579 w 3425"/>
                  <a:gd name="T59" fmla="*/ 3184 h 3424"/>
                  <a:gd name="T60" fmla="*/ 2763 w 3425"/>
                  <a:gd name="T61" fmla="*/ 3061 h 3424"/>
                  <a:gd name="T62" fmla="*/ 2922 w 3425"/>
                  <a:gd name="T63" fmla="*/ 2918 h 3424"/>
                  <a:gd name="T64" fmla="*/ 3066 w 3425"/>
                  <a:gd name="T65" fmla="*/ 2759 h 3424"/>
                  <a:gd name="T66" fmla="*/ 3189 w 3425"/>
                  <a:gd name="T67" fmla="*/ 2575 h 3424"/>
                  <a:gd name="T68" fmla="*/ 3292 w 3425"/>
                  <a:gd name="T69" fmla="*/ 2376 h 3424"/>
                  <a:gd name="T70" fmla="*/ 3368 w 3425"/>
                  <a:gd name="T71" fmla="*/ 2166 h 3424"/>
                  <a:gd name="T72" fmla="*/ 3409 w 3425"/>
                  <a:gd name="T73" fmla="*/ 1941 h 3424"/>
                  <a:gd name="T74" fmla="*/ 3425 w 3425"/>
                  <a:gd name="T75" fmla="*/ 1711 h 3424"/>
                  <a:gd name="T76" fmla="*/ 3409 w 3425"/>
                  <a:gd name="T77" fmla="*/ 1482 h 3424"/>
                  <a:gd name="T78" fmla="*/ 3368 w 3425"/>
                  <a:gd name="T79" fmla="*/ 1257 h 3424"/>
                  <a:gd name="T80" fmla="*/ 3292 w 3425"/>
                  <a:gd name="T81" fmla="*/ 1042 h 3424"/>
                  <a:gd name="T82" fmla="*/ 3189 w 3425"/>
                  <a:gd name="T83" fmla="*/ 847 h 3424"/>
                  <a:gd name="T84" fmla="*/ 3066 w 3425"/>
                  <a:gd name="T85" fmla="*/ 663 h 3424"/>
                  <a:gd name="T86" fmla="*/ 2922 w 3425"/>
                  <a:gd name="T87" fmla="*/ 505 h 3424"/>
                  <a:gd name="T88" fmla="*/ 2763 w 3425"/>
                  <a:gd name="T89" fmla="*/ 357 h 3424"/>
                  <a:gd name="T90" fmla="*/ 2579 w 3425"/>
                  <a:gd name="T91" fmla="*/ 234 h 3424"/>
                  <a:gd name="T92" fmla="*/ 2379 w 3425"/>
                  <a:gd name="T93" fmla="*/ 132 h 3424"/>
                  <a:gd name="T94" fmla="*/ 2169 w 3425"/>
                  <a:gd name="T95" fmla="*/ 60 h 3424"/>
                  <a:gd name="T96" fmla="*/ 1943 w 3425"/>
                  <a:gd name="T97" fmla="*/ 14 h 3424"/>
                  <a:gd name="T98" fmla="*/ 1712 w 3425"/>
                  <a:gd name="T99" fmla="*/ 0 h 34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3425" h="3424">
                    <a:moveTo>
                      <a:pt x="1712" y="0"/>
                    </a:moveTo>
                    <a:lnTo>
                      <a:pt x="1712" y="0"/>
                    </a:lnTo>
                    <a:lnTo>
                      <a:pt x="1482" y="14"/>
                    </a:lnTo>
                    <a:lnTo>
                      <a:pt x="1256" y="60"/>
                    </a:lnTo>
                    <a:lnTo>
                      <a:pt x="1046" y="132"/>
                    </a:lnTo>
                    <a:lnTo>
                      <a:pt x="851" y="234"/>
                    </a:lnTo>
                    <a:lnTo>
                      <a:pt x="666" y="357"/>
                    </a:lnTo>
                    <a:lnTo>
                      <a:pt x="502" y="505"/>
                    </a:lnTo>
                    <a:lnTo>
                      <a:pt x="359" y="663"/>
                    </a:lnTo>
                    <a:lnTo>
                      <a:pt x="236" y="847"/>
                    </a:lnTo>
                    <a:lnTo>
                      <a:pt x="133" y="1042"/>
                    </a:lnTo>
                    <a:lnTo>
                      <a:pt x="61" y="1257"/>
                    </a:lnTo>
                    <a:lnTo>
                      <a:pt x="15" y="1482"/>
                    </a:lnTo>
                    <a:lnTo>
                      <a:pt x="0" y="1711"/>
                    </a:lnTo>
                    <a:lnTo>
                      <a:pt x="15" y="1941"/>
                    </a:lnTo>
                    <a:lnTo>
                      <a:pt x="61" y="2166"/>
                    </a:lnTo>
                    <a:lnTo>
                      <a:pt x="133" y="2376"/>
                    </a:lnTo>
                    <a:lnTo>
                      <a:pt x="236" y="2575"/>
                    </a:lnTo>
                    <a:lnTo>
                      <a:pt x="359" y="2759"/>
                    </a:lnTo>
                    <a:lnTo>
                      <a:pt x="502" y="2918"/>
                    </a:lnTo>
                    <a:lnTo>
                      <a:pt x="666" y="3061"/>
                    </a:lnTo>
                    <a:lnTo>
                      <a:pt x="851" y="3184"/>
                    </a:lnTo>
                    <a:lnTo>
                      <a:pt x="1046" y="3286"/>
                    </a:lnTo>
                    <a:lnTo>
                      <a:pt x="1256" y="3363"/>
                    </a:lnTo>
                    <a:lnTo>
                      <a:pt x="1482" y="3403"/>
                    </a:lnTo>
                    <a:lnTo>
                      <a:pt x="1712" y="3424"/>
                    </a:lnTo>
                    <a:lnTo>
                      <a:pt x="1943" y="3403"/>
                    </a:lnTo>
                    <a:lnTo>
                      <a:pt x="2169" y="3363"/>
                    </a:lnTo>
                    <a:lnTo>
                      <a:pt x="2379" y="3286"/>
                    </a:lnTo>
                    <a:lnTo>
                      <a:pt x="2579" y="3184"/>
                    </a:lnTo>
                    <a:lnTo>
                      <a:pt x="2763" y="3061"/>
                    </a:lnTo>
                    <a:lnTo>
                      <a:pt x="2922" y="2918"/>
                    </a:lnTo>
                    <a:lnTo>
                      <a:pt x="3066" y="2759"/>
                    </a:lnTo>
                    <a:lnTo>
                      <a:pt x="3189" y="2575"/>
                    </a:lnTo>
                    <a:lnTo>
                      <a:pt x="3292" y="2376"/>
                    </a:lnTo>
                    <a:lnTo>
                      <a:pt x="3368" y="2166"/>
                    </a:lnTo>
                    <a:lnTo>
                      <a:pt x="3409" y="1941"/>
                    </a:lnTo>
                    <a:lnTo>
                      <a:pt x="3425" y="1711"/>
                    </a:lnTo>
                    <a:lnTo>
                      <a:pt x="3409" y="1482"/>
                    </a:lnTo>
                    <a:lnTo>
                      <a:pt x="3368" y="1257"/>
                    </a:lnTo>
                    <a:lnTo>
                      <a:pt x="3292" y="1042"/>
                    </a:lnTo>
                    <a:lnTo>
                      <a:pt x="3189" y="847"/>
                    </a:lnTo>
                    <a:lnTo>
                      <a:pt x="3066" y="663"/>
                    </a:lnTo>
                    <a:lnTo>
                      <a:pt x="2922" y="505"/>
                    </a:lnTo>
                    <a:lnTo>
                      <a:pt x="2763" y="357"/>
                    </a:lnTo>
                    <a:lnTo>
                      <a:pt x="2579" y="234"/>
                    </a:lnTo>
                    <a:lnTo>
                      <a:pt x="2379" y="132"/>
                    </a:lnTo>
                    <a:lnTo>
                      <a:pt x="2169" y="60"/>
                    </a:lnTo>
                    <a:lnTo>
                      <a:pt x="1943" y="14"/>
                    </a:lnTo>
                    <a:lnTo>
                      <a:pt x="1712" y="0"/>
                    </a:lnTo>
                    <a:close/>
                  </a:path>
                </a:pathLst>
              </a:custGeom>
              <a:solidFill>
                <a:srgbClr val="FFFFFF"/>
              </a:solidFill>
              <a:ln w="0">
                <a:noFill/>
                <a:prstDash val="solid"/>
                <a:round/>
                <a:headEnd/>
                <a:tailEnd/>
              </a:ln>
            </p:spPr>
            <p:txBody>
              <a:bodyPr vert="horz" wrap="square" lIns="91440" tIns="45720" rIns="91440" bIns="45720" numCol="1" anchor="t" anchorCtr="0" compatLnSpc="1">
                <a:prstTxWarp prst="textNoShape">
                  <a:avLst/>
                </a:prstTxWarp>
              </a:bodyPr>
              <a:lstStyle/>
              <a:p>
                <a:pPr marL="0" marR="0" lvl="0" indent="0" defTabSz="914400" eaLnBrk="0" fontAlgn="base" latinLnBrk="0" hangingPunct="0">
                  <a:lnSpc>
                    <a:spcPct val="100000"/>
                  </a:lnSpc>
                  <a:spcBef>
                    <a:spcPct val="0"/>
                  </a:spcBef>
                  <a:spcAft>
                    <a:spcPct val="0"/>
                  </a:spcAft>
                  <a:buClrTx/>
                  <a:buSzTx/>
                  <a:buFontTx/>
                  <a:buNone/>
                  <a:tabLst/>
                  <a:defRPr/>
                </a:pPr>
                <a:endParaRPr kumimoji="0" lang="en-AU" sz="1100" b="0" i="0" u="none" strike="noStrike" kern="0" cap="none" spc="0" normalizeH="0" baseline="0" noProof="0">
                  <a:ln>
                    <a:noFill/>
                  </a:ln>
                  <a:solidFill>
                    <a:srgbClr val="000000"/>
                  </a:solidFill>
                  <a:effectLst/>
                  <a:uLnTx/>
                  <a:uFillTx/>
                  <a:latin typeface="Arial" panose="020B0604020202020204" pitchFamily="34" charset="0"/>
                </a:endParaRPr>
              </a:p>
            </p:txBody>
          </p:sp>
          <p:sp>
            <p:nvSpPr>
              <p:cNvPr id="77" name="Freeform 6">
                <a:extLst>
                  <a:ext uri="{FF2B5EF4-FFF2-40B4-BE49-F238E27FC236}">
                    <a16:creationId xmlns:a16="http://schemas.microsoft.com/office/drawing/2014/main" id="{0EB72F22-8F0C-43FC-9794-3A65B7621B9C}"/>
                  </a:ext>
                </a:extLst>
              </p:cNvPr>
              <p:cNvSpPr>
                <a:spLocks/>
              </p:cNvSpPr>
              <p:nvPr/>
            </p:nvSpPr>
            <p:spPr bwMode="auto">
              <a:xfrm>
                <a:off x="492" y="818"/>
                <a:ext cx="236" cy="451"/>
              </a:xfrm>
              <a:custGeom>
                <a:avLst/>
                <a:gdLst>
                  <a:gd name="T0" fmla="*/ 1662 w 7278"/>
                  <a:gd name="T1" fmla="*/ 46 h 13884"/>
                  <a:gd name="T2" fmla="*/ 979 w 7278"/>
                  <a:gd name="T3" fmla="*/ 393 h 13884"/>
                  <a:gd name="T4" fmla="*/ 515 w 7278"/>
                  <a:gd name="T5" fmla="*/ 978 h 13884"/>
                  <a:gd name="T6" fmla="*/ 229 w 7278"/>
                  <a:gd name="T7" fmla="*/ 1706 h 13884"/>
                  <a:gd name="T8" fmla="*/ 71 w 7278"/>
                  <a:gd name="T9" fmla="*/ 2486 h 13884"/>
                  <a:gd name="T10" fmla="*/ 5 w 7278"/>
                  <a:gd name="T11" fmla="*/ 3367 h 13884"/>
                  <a:gd name="T12" fmla="*/ 25 w 7278"/>
                  <a:gd name="T13" fmla="*/ 6947 h 13884"/>
                  <a:gd name="T14" fmla="*/ 341 w 7278"/>
                  <a:gd name="T15" fmla="*/ 7207 h 13884"/>
                  <a:gd name="T16" fmla="*/ 851 w 7278"/>
                  <a:gd name="T17" fmla="*/ 7222 h 13884"/>
                  <a:gd name="T18" fmla="*/ 1178 w 7278"/>
                  <a:gd name="T19" fmla="*/ 7044 h 13884"/>
                  <a:gd name="T20" fmla="*/ 1280 w 7278"/>
                  <a:gd name="T21" fmla="*/ 6560 h 13884"/>
                  <a:gd name="T22" fmla="*/ 1376 w 7278"/>
                  <a:gd name="T23" fmla="*/ 5292 h 13884"/>
                  <a:gd name="T24" fmla="*/ 1448 w 7278"/>
                  <a:gd name="T25" fmla="*/ 4177 h 13884"/>
                  <a:gd name="T26" fmla="*/ 1479 w 7278"/>
                  <a:gd name="T27" fmla="*/ 3408 h 13884"/>
                  <a:gd name="T28" fmla="*/ 1565 w 7278"/>
                  <a:gd name="T29" fmla="*/ 3097 h 13884"/>
                  <a:gd name="T30" fmla="*/ 1754 w 7278"/>
                  <a:gd name="T31" fmla="*/ 3026 h 13884"/>
                  <a:gd name="T32" fmla="*/ 1927 w 7278"/>
                  <a:gd name="T33" fmla="*/ 3061 h 13884"/>
                  <a:gd name="T34" fmla="*/ 1545 w 7278"/>
                  <a:gd name="T35" fmla="*/ 13578 h 13884"/>
                  <a:gd name="T36" fmla="*/ 1902 w 7278"/>
                  <a:gd name="T37" fmla="*/ 13817 h 13884"/>
                  <a:gd name="T38" fmla="*/ 2483 w 7278"/>
                  <a:gd name="T39" fmla="*/ 13858 h 13884"/>
                  <a:gd name="T40" fmla="*/ 2952 w 7278"/>
                  <a:gd name="T41" fmla="*/ 13700 h 13884"/>
                  <a:gd name="T42" fmla="*/ 3131 w 7278"/>
                  <a:gd name="T43" fmla="*/ 13374 h 13884"/>
                  <a:gd name="T44" fmla="*/ 3406 w 7278"/>
                  <a:gd name="T45" fmla="*/ 8623 h 13884"/>
                  <a:gd name="T46" fmla="*/ 4064 w 7278"/>
                  <a:gd name="T47" fmla="*/ 13496 h 13884"/>
                  <a:gd name="T48" fmla="*/ 4329 w 7278"/>
                  <a:gd name="T49" fmla="*/ 13787 h 13884"/>
                  <a:gd name="T50" fmla="*/ 4850 w 7278"/>
                  <a:gd name="T51" fmla="*/ 13884 h 13884"/>
                  <a:gd name="T52" fmla="*/ 5344 w 7278"/>
                  <a:gd name="T53" fmla="*/ 13782 h 13884"/>
                  <a:gd name="T54" fmla="*/ 5569 w 7278"/>
                  <a:gd name="T55" fmla="*/ 13486 h 13884"/>
                  <a:gd name="T56" fmla="*/ 5559 w 7278"/>
                  <a:gd name="T57" fmla="*/ 12901 h 13884"/>
                  <a:gd name="T58" fmla="*/ 5523 w 7278"/>
                  <a:gd name="T59" fmla="*/ 11882 h 13884"/>
                  <a:gd name="T60" fmla="*/ 5472 w 7278"/>
                  <a:gd name="T61" fmla="*/ 10558 h 13884"/>
                  <a:gd name="T62" fmla="*/ 5426 w 7278"/>
                  <a:gd name="T63" fmla="*/ 9056 h 13884"/>
                  <a:gd name="T64" fmla="*/ 5370 w 7278"/>
                  <a:gd name="T65" fmla="*/ 7497 h 13884"/>
                  <a:gd name="T66" fmla="*/ 5324 w 7278"/>
                  <a:gd name="T67" fmla="*/ 5999 h 13884"/>
                  <a:gd name="T68" fmla="*/ 5283 w 7278"/>
                  <a:gd name="T69" fmla="*/ 4696 h 13884"/>
                  <a:gd name="T70" fmla="*/ 5268 w 7278"/>
                  <a:gd name="T71" fmla="*/ 3240 h 13884"/>
                  <a:gd name="T72" fmla="*/ 5446 w 7278"/>
                  <a:gd name="T73" fmla="*/ 3036 h 13884"/>
                  <a:gd name="T74" fmla="*/ 5640 w 7278"/>
                  <a:gd name="T75" fmla="*/ 3071 h 13884"/>
                  <a:gd name="T76" fmla="*/ 5747 w 7278"/>
                  <a:gd name="T77" fmla="*/ 3408 h 13884"/>
                  <a:gd name="T78" fmla="*/ 5875 w 7278"/>
                  <a:gd name="T79" fmla="*/ 5103 h 13884"/>
                  <a:gd name="T80" fmla="*/ 5941 w 7278"/>
                  <a:gd name="T81" fmla="*/ 6234 h 13884"/>
                  <a:gd name="T82" fmla="*/ 5972 w 7278"/>
                  <a:gd name="T83" fmla="*/ 6805 h 13884"/>
                  <a:gd name="T84" fmla="*/ 6094 w 7278"/>
                  <a:gd name="T85" fmla="*/ 7166 h 13884"/>
                  <a:gd name="T86" fmla="*/ 6553 w 7278"/>
                  <a:gd name="T87" fmla="*/ 7370 h 13884"/>
                  <a:gd name="T88" fmla="*/ 7074 w 7278"/>
                  <a:gd name="T89" fmla="*/ 7217 h 13884"/>
                  <a:gd name="T90" fmla="*/ 7278 w 7278"/>
                  <a:gd name="T91" fmla="*/ 6871 h 13884"/>
                  <a:gd name="T92" fmla="*/ 7267 w 7278"/>
                  <a:gd name="T93" fmla="*/ 3494 h 13884"/>
                  <a:gd name="T94" fmla="*/ 7237 w 7278"/>
                  <a:gd name="T95" fmla="*/ 2791 h 13884"/>
                  <a:gd name="T96" fmla="*/ 7135 w 7278"/>
                  <a:gd name="T97" fmla="*/ 2022 h 13884"/>
                  <a:gd name="T98" fmla="*/ 6920 w 7278"/>
                  <a:gd name="T99" fmla="*/ 1269 h 13884"/>
                  <a:gd name="T100" fmla="*/ 6553 w 7278"/>
                  <a:gd name="T101" fmla="*/ 627 h 13884"/>
                  <a:gd name="T102" fmla="*/ 5987 w 7278"/>
                  <a:gd name="T103" fmla="*/ 173 h 13884"/>
                  <a:gd name="T104" fmla="*/ 5171 w 7278"/>
                  <a:gd name="T105" fmla="*/ 0 h 138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7278" h="13884">
                    <a:moveTo>
                      <a:pt x="2101" y="0"/>
                    </a:moveTo>
                    <a:lnTo>
                      <a:pt x="2101" y="0"/>
                    </a:lnTo>
                    <a:lnTo>
                      <a:pt x="1876" y="11"/>
                    </a:lnTo>
                    <a:lnTo>
                      <a:pt x="1662" y="46"/>
                    </a:lnTo>
                    <a:lnTo>
                      <a:pt x="1473" y="107"/>
                    </a:lnTo>
                    <a:lnTo>
                      <a:pt x="1295" y="184"/>
                    </a:lnTo>
                    <a:lnTo>
                      <a:pt x="1132" y="280"/>
                    </a:lnTo>
                    <a:lnTo>
                      <a:pt x="979" y="393"/>
                    </a:lnTo>
                    <a:lnTo>
                      <a:pt x="846" y="520"/>
                    </a:lnTo>
                    <a:lnTo>
                      <a:pt x="724" y="658"/>
                    </a:lnTo>
                    <a:lnTo>
                      <a:pt x="617" y="810"/>
                    </a:lnTo>
                    <a:lnTo>
                      <a:pt x="515" y="978"/>
                    </a:lnTo>
                    <a:lnTo>
                      <a:pt x="428" y="1151"/>
                    </a:lnTo>
                    <a:lnTo>
                      <a:pt x="356" y="1334"/>
                    </a:lnTo>
                    <a:lnTo>
                      <a:pt x="285" y="1523"/>
                    </a:lnTo>
                    <a:lnTo>
                      <a:pt x="229" y="1706"/>
                    </a:lnTo>
                    <a:lnTo>
                      <a:pt x="178" y="1905"/>
                    </a:lnTo>
                    <a:lnTo>
                      <a:pt x="137" y="2099"/>
                    </a:lnTo>
                    <a:lnTo>
                      <a:pt x="102" y="2292"/>
                    </a:lnTo>
                    <a:lnTo>
                      <a:pt x="71" y="2486"/>
                    </a:lnTo>
                    <a:lnTo>
                      <a:pt x="50" y="2679"/>
                    </a:lnTo>
                    <a:lnTo>
                      <a:pt x="20" y="3041"/>
                    </a:lnTo>
                    <a:lnTo>
                      <a:pt x="15" y="3209"/>
                    </a:lnTo>
                    <a:lnTo>
                      <a:pt x="5" y="3367"/>
                    </a:lnTo>
                    <a:lnTo>
                      <a:pt x="5" y="3514"/>
                    </a:lnTo>
                    <a:lnTo>
                      <a:pt x="0" y="3657"/>
                    </a:lnTo>
                    <a:lnTo>
                      <a:pt x="0" y="6871"/>
                    </a:lnTo>
                    <a:lnTo>
                      <a:pt x="25" y="6947"/>
                    </a:lnTo>
                    <a:lnTo>
                      <a:pt x="71" y="7024"/>
                    </a:lnTo>
                    <a:lnTo>
                      <a:pt x="147" y="7090"/>
                    </a:lnTo>
                    <a:lnTo>
                      <a:pt x="239" y="7156"/>
                    </a:lnTo>
                    <a:lnTo>
                      <a:pt x="341" y="7207"/>
                    </a:lnTo>
                    <a:lnTo>
                      <a:pt x="458" y="7247"/>
                    </a:lnTo>
                    <a:lnTo>
                      <a:pt x="581" y="7258"/>
                    </a:lnTo>
                    <a:lnTo>
                      <a:pt x="724" y="7253"/>
                    </a:lnTo>
                    <a:lnTo>
                      <a:pt x="851" y="7222"/>
                    </a:lnTo>
                    <a:lnTo>
                      <a:pt x="958" y="7192"/>
                    </a:lnTo>
                    <a:lnTo>
                      <a:pt x="1050" y="7151"/>
                    </a:lnTo>
                    <a:lnTo>
                      <a:pt x="1116" y="7100"/>
                    </a:lnTo>
                    <a:lnTo>
                      <a:pt x="1178" y="7044"/>
                    </a:lnTo>
                    <a:lnTo>
                      <a:pt x="1213" y="6988"/>
                    </a:lnTo>
                    <a:lnTo>
                      <a:pt x="1244" y="6932"/>
                    </a:lnTo>
                    <a:lnTo>
                      <a:pt x="1254" y="6871"/>
                    </a:lnTo>
                    <a:lnTo>
                      <a:pt x="1280" y="6560"/>
                    </a:lnTo>
                    <a:lnTo>
                      <a:pt x="1305" y="6239"/>
                    </a:lnTo>
                    <a:lnTo>
                      <a:pt x="1325" y="5923"/>
                    </a:lnTo>
                    <a:lnTo>
                      <a:pt x="1356" y="5603"/>
                    </a:lnTo>
                    <a:lnTo>
                      <a:pt x="1376" y="5292"/>
                    </a:lnTo>
                    <a:lnTo>
                      <a:pt x="1397" y="4997"/>
                    </a:lnTo>
                    <a:lnTo>
                      <a:pt x="1417" y="4706"/>
                    </a:lnTo>
                    <a:lnTo>
                      <a:pt x="1432" y="4431"/>
                    </a:lnTo>
                    <a:lnTo>
                      <a:pt x="1448" y="4177"/>
                    </a:lnTo>
                    <a:lnTo>
                      <a:pt x="1463" y="3942"/>
                    </a:lnTo>
                    <a:lnTo>
                      <a:pt x="1473" y="3733"/>
                    </a:lnTo>
                    <a:lnTo>
                      <a:pt x="1479" y="3560"/>
                    </a:lnTo>
                    <a:lnTo>
                      <a:pt x="1479" y="3408"/>
                    </a:lnTo>
                    <a:lnTo>
                      <a:pt x="1484" y="3296"/>
                    </a:lnTo>
                    <a:lnTo>
                      <a:pt x="1504" y="3214"/>
                    </a:lnTo>
                    <a:lnTo>
                      <a:pt x="1530" y="3143"/>
                    </a:lnTo>
                    <a:lnTo>
                      <a:pt x="1565" y="3097"/>
                    </a:lnTo>
                    <a:lnTo>
                      <a:pt x="1611" y="3056"/>
                    </a:lnTo>
                    <a:lnTo>
                      <a:pt x="1652" y="3036"/>
                    </a:lnTo>
                    <a:lnTo>
                      <a:pt x="1703" y="3026"/>
                    </a:lnTo>
                    <a:lnTo>
                      <a:pt x="1754" y="3026"/>
                    </a:lnTo>
                    <a:lnTo>
                      <a:pt x="1841" y="3036"/>
                    </a:lnTo>
                    <a:lnTo>
                      <a:pt x="1876" y="3046"/>
                    </a:lnTo>
                    <a:lnTo>
                      <a:pt x="1902" y="3056"/>
                    </a:lnTo>
                    <a:lnTo>
                      <a:pt x="1927" y="3061"/>
                    </a:lnTo>
                    <a:lnTo>
                      <a:pt x="1932" y="3066"/>
                    </a:lnTo>
                    <a:lnTo>
                      <a:pt x="1484" y="13374"/>
                    </a:lnTo>
                    <a:lnTo>
                      <a:pt x="1504" y="13481"/>
                    </a:lnTo>
                    <a:lnTo>
                      <a:pt x="1545" y="13578"/>
                    </a:lnTo>
                    <a:lnTo>
                      <a:pt x="1606" y="13654"/>
                    </a:lnTo>
                    <a:lnTo>
                      <a:pt x="1682" y="13720"/>
                    </a:lnTo>
                    <a:lnTo>
                      <a:pt x="1784" y="13777"/>
                    </a:lnTo>
                    <a:lnTo>
                      <a:pt x="1902" y="13817"/>
                    </a:lnTo>
                    <a:lnTo>
                      <a:pt x="2039" y="13848"/>
                    </a:lnTo>
                    <a:lnTo>
                      <a:pt x="2187" y="13863"/>
                    </a:lnTo>
                    <a:lnTo>
                      <a:pt x="2345" y="13863"/>
                    </a:lnTo>
                    <a:lnTo>
                      <a:pt x="2483" y="13858"/>
                    </a:lnTo>
                    <a:lnTo>
                      <a:pt x="2616" y="13833"/>
                    </a:lnTo>
                    <a:lnTo>
                      <a:pt x="2738" y="13802"/>
                    </a:lnTo>
                    <a:lnTo>
                      <a:pt x="2856" y="13761"/>
                    </a:lnTo>
                    <a:lnTo>
                      <a:pt x="2952" y="13700"/>
                    </a:lnTo>
                    <a:lnTo>
                      <a:pt x="3029" y="13639"/>
                    </a:lnTo>
                    <a:lnTo>
                      <a:pt x="3090" y="13563"/>
                    </a:lnTo>
                    <a:lnTo>
                      <a:pt x="3126" y="13471"/>
                    </a:lnTo>
                    <a:lnTo>
                      <a:pt x="3131" y="13374"/>
                    </a:lnTo>
                    <a:lnTo>
                      <a:pt x="3197" y="12198"/>
                    </a:lnTo>
                    <a:lnTo>
                      <a:pt x="3269" y="11006"/>
                    </a:lnTo>
                    <a:lnTo>
                      <a:pt x="3335" y="9814"/>
                    </a:lnTo>
                    <a:lnTo>
                      <a:pt x="3406" y="8623"/>
                    </a:lnTo>
                    <a:lnTo>
                      <a:pt x="3467" y="7441"/>
                    </a:lnTo>
                    <a:lnTo>
                      <a:pt x="3809" y="7441"/>
                    </a:lnTo>
                    <a:lnTo>
                      <a:pt x="4039" y="13390"/>
                    </a:lnTo>
                    <a:lnTo>
                      <a:pt x="4064" y="13496"/>
                    </a:lnTo>
                    <a:lnTo>
                      <a:pt x="4100" y="13588"/>
                    </a:lnTo>
                    <a:lnTo>
                      <a:pt x="4156" y="13670"/>
                    </a:lnTo>
                    <a:lnTo>
                      <a:pt x="4233" y="13736"/>
                    </a:lnTo>
                    <a:lnTo>
                      <a:pt x="4329" y="13787"/>
                    </a:lnTo>
                    <a:lnTo>
                      <a:pt x="4437" y="13822"/>
                    </a:lnTo>
                    <a:lnTo>
                      <a:pt x="4559" y="13858"/>
                    </a:lnTo>
                    <a:lnTo>
                      <a:pt x="4697" y="13873"/>
                    </a:lnTo>
                    <a:lnTo>
                      <a:pt x="4850" y="13884"/>
                    </a:lnTo>
                    <a:lnTo>
                      <a:pt x="4992" y="13878"/>
                    </a:lnTo>
                    <a:lnTo>
                      <a:pt x="5120" y="13858"/>
                    </a:lnTo>
                    <a:lnTo>
                      <a:pt x="5237" y="13822"/>
                    </a:lnTo>
                    <a:lnTo>
                      <a:pt x="5344" y="13782"/>
                    </a:lnTo>
                    <a:lnTo>
                      <a:pt x="5431" y="13726"/>
                    </a:lnTo>
                    <a:lnTo>
                      <a:pt x="5492" y="13660"/>
                    </a:lnTo>
                    <a:lnTo>
                      <a:pt x="5543" y="13578"/>
                    </a:lnTo>
                    <a:lnTo>
                      <a:pt x="5569" y="13486"/>
                    </a:lnTo>
                    <a:lnTo>
                      <a:pt x="5574" y="13390"/>
                    </a:lnTo>
                    <a:lnTo>
                      <a:pt x="5569" y="13257"/>
                    </a:lnTo>
                    <a:lnTo>
                      <a:pt x="5564" y="13094"/>
                    </a:lnTo>
                    <a:lnTo>
                      <a:pt x="5559" y="12901"/>
                    </a:lnTo>
                    <a:lnTo>
                      <a:pt x="5553" y="12682"/>
                    </a:lnTo>
                    <a:lnTo>
                      <a:pt x="5543" y="12437"/>
                    </a:lnTo>
                    <a:lnTo>
                      <a:pt x="5533" y="12172"/>
                    </a:lnTo>
                    <a:lnTo>
                      <a:pt x="5523" y="11882"/>
                    </a:lnTo>
                    <a:lnTo>
                      <a:pt x="5508" y="11571"/>
                    </a:lnTo>
                    <a:lnTo>
                      <a:pt x="5497" y="11246"/>
                    </a:lnTo>
                    <a:lnTo>
                      <a:pt x="5487" y="10909"/>
                    </a:lnTo>
                    <a:lnTo>
                      <a:pt x="5472" y="10558"/>
                    </a:lnTo>
                    <a:lnTo>
                      <a:pt x="5462" y="10197"/>
                    </a:lnTo>
                    <a:lnTo>
                      <a:pt x="5452" y="9825"/>
                    </a:lnTo>
                    <a:lnTo>
                      <a:pt x="5436" y="9437"/>
                    </a:lnTo>
                    <a:lnTo>
                      <a:pt x="5426" y="9056"/>
                    </a:lnTo>
                    <a:lnTo>
                      <a:pt x="5411" y="8663"/>
                    </a:lnTo>
                    <a:lnTo>
                      <a:pt x="5396" y="8276"/>
                    </a:lnTo>
                    <a:lnTo>
                      <a:pt x="5380" y="7879"/>
                    </a:lnTo>
                    <a:lnTo>
                      <a:pt x="5370" y="7497"/>
                    </a:lnTo>
                    <a:lnTo>
                      <a:pt x="5355" y="7105"/>
                    </a:lnTo>
                    <a:lnTo>
                      <a:pt x="5344" y="6728"/>
                    </a:lnTo>
                    <a:lnTo>
                      <a:pt x="5334" y="6361"/>
                    </a:lnTo>
                    <a:lnTo>
                      <a:pt x="5324" y="5999"/>
                    </a:lnTo>
                    <a:lnTo>
                      <a:pt x="5314" y="5648"/>
                    </a:lnTo>
                    <a:lnTo>
                      <a:pt x="5304" y="5312"/>
                    </a:lnTo>
                    <a:lnTo>
                      <a:pt x="5298" y="4997"/>
                    </a:lnTo>
                    <a:lnTo>
                      <a:pt x="5283" y="4696"/>
                    </a:lnTo>
                    <a:lnTo>
                      <a:pt x="5278" y="4411"/>
                    </a:lnTo>
                    <a:lnTo>
                      <a:pt x="5273" y="4151"/>
                    </a:lnTo>
                    <a:lnTo>
                      <a:pt x="5268" y="3917"/>
                    </a:lnTo>
                    <a:lnTo>
                      <a:pt x="5268" y="3240"/>
                    </a:lnTo>
                    <a:lnTo>
                      <a:pt x="5273" y="3143"/>
                    </a:lnTo>
                    <a:lnTo>
                      <a:pt x="5278" y="3092"/>
                    </a:lnTo>
                    <a:lnTo>
                      <a:pt x="5283" y="3066"/>
                    </a:lnTo>
                    <a:lnTo>
                      <a:pt x="5446" y="3036"/>
                    </a:lnTo>
                    <a:lnTo>
                      <a:pt x="5497" y="3031"/>
                    </a:lnTo>
                    <a:lnTo>
                      <a:pt x="5548" y="3036"/>
                    </a:lnTo>
                    <a:lnTo>
                      <a:pt x="5594" y="3046"/>
                    </a:lnTo>
                    <a:lnTo>
                      <a:pt x="5640" y="3071"/>
                    </a:lnTo>
                    <a:lnTo>
                      <a:pt x="5676" y="3122"/>
                    </a:lnTo>
                    <a:lnTo>
                      <a:pt x="5707" y="3189"/>
                    </a:lnTo>
                    <a:lnTo>
                      <a:pt x="5727" y="3285"/>
                    </a:lnTo>
                    <a:lnTo>
                      <a:pt x="5747" y="3408"/>
                    </a:lnTo>
                    <a:lnTo>
                      <a:pt x="5783" y="3886"/>
                    </a:lnTo>
                    <a:lnTo>
                      <a:pt x="5819" y="4324"/>
                    </a:lnTo>
                    <a:lnTo>
                      <a:pt x="5844" y="4727"/>
                    </a:lnTo>
                    <a:lnTo>
                      <a:pt x="5875" y="5103"/>
                    </a:lnTo>
                    <a:lnTo>
                      <a:pt x="5895" y="5440"/>
                    </a:lnTo>
                    <a:lnTo>
                      <a:pt x="5916" y="5735"/>
                    </a:lnTo>
                    <a:lnTo>
                      <a:pt x="5926" y="6005"/>
                    </a:lnTo>
                    <a:lnTo>
                      <a:pt x="5941" y="6234"/>
                    </a:lnTo>
                    <a:lnTo>
                      <a:pt x="5951" y="6427"/>
                    </a:lnTo>
                    <a:lnTo>
                      <a:pt x="5956" y="6591"/>
                    </a:lnTo>
                    <a:lnTo>
                      <a:pt x="5962" y="6713"/>
                    </a:lnTo>
                    <a:lnTo>
                      <a:pt x="5972" y="6805"/>
                    </a:lnTo>
                    <a:lnTo>
                      <a:pt x="5972" y="6871"/>
                    </a:lnTo>
                    <a:lnTo>
                      <a:pt x="5987" y="6978"/>
                    </a:lnTo>
                    <a:lnTo>
                      <a:pt x="6028" y="7074"/>
                    </a:lnTo>
                    <a:lnTo>
                      <a:pt x="6094" y="7166"/>
                    </a:lnTo>
                    <a:lnTo>
                      <a:pt x="6181" y="7247"/>
                    </a:lnTo>
                    <a:lnTo>
                      <a:pt x="6288" y="7304"/>
                    </a:lnTo>
                    <a:lnTo>
                      <a:pt x="6410" y="7349"/>
                    </a:lnTo>
                    <a:lnTo>
                      <a:pt x="6553" y="7370"/>
                    </a:lnTo>
                    <a:lnTo>
                      <a:pt x="6701" y="7365"/>
                    </a:lnTo>
                    <a:lnTo>
                      <a:pt x="6839" y="7334"/>
                    </a:lnTo>
                    <a:lnTo>
                      <a:pt x="6966" y="7283"/>
                    </a:lnTo>
                    <a:lnTo>
                      <a:pt x="7074" y="7217"/>
                    </a:lnTo>
                    <a:lnTo>
                      <a:pt x="7160" y="7146"/>
                    </a:lnTo>
                    <a:lnTo>
                      <a:pt x="7226" y="7059"/>
                    </a:lnTo>
                    <a:lnTo>
                      <a:pt x="7267" y="6962"/>
                    </a:lnTo>
                    <a:lnTo>
                      <a:pt x="7278" y="6871"/>
                    </a:lnTo>
                    <a:lnTo>
                      <a:pt x="7278" y="4034"/>
                    </a:lnTo>
                    <a:lnTo>
                      <a:pt x="7272" y="3917"/>
                    </a:lnTo>
                    <a:lnTo>
                      <a:pt x="7272" y="3647"/>
                    </a:lnTo>
                    <a:lnTo>
                      <a:pt x="7267" y="3494"/>
                    </a:lnTo>
                    <a:lnTo>
                      <a:pt x="7262" y="3331"/>
                    </a:lnTo>
                    <a:lnTo>
                      <a:pt x="7257" y="3158"/>
                    </a:lnTo>
                    <a:lnTo>
                      <a:pt x="7247" y="2980"/>
                    </a:lnTo>
                    <a:lnTo>
                      <a:pt x="7237" y="2791"/>
                    </a:lnTo>
                    <a:lnTo>
                      <a:pt x="7216" y="2603"/>
                    </a:lnTo>
                    <a:lnTo>
                      <a:pt x="7191" y="2414"/>
                    </a:lnTo>
                    <a:lnTo>
                      <a:pt x="7165" y="2221"/>
                    </a:lnTo>
                    <a:lnTo>
                      <a:pt x="7135" y="2022"/>
                    </a:lnTo>
                    <a:lnTo>
                      <a:pt x="7089" y="1829"/>
                    </a:lnTo>
                    <a:lnTo>
                      <a:pt x="7043" y="1640"/>
                    </a:lnTo>
                    <a:lnTo>
                      <a:pt x="6987" y="1452"/>
                    </a:lnTo>
                    <a:lnTo>
                      <a:pt x="6920" y="1269"/>
                    </a:lnTo>
                    <a:lnTo>
                      <a:pt x="6844" y="1096"/>
                    </a:lnTo>
                    <a:lnTo>
                      <a:pt x="6762" y="927"/>
                    </a:lnTo>
                    <a:lnTo>
                      <a:pt x="6665" y="769"/>
                    </a:lnTo>
                    <a:lnTo>
                      <a:pt x="6553" y="627"/>
                    </a:lnTo>
                    <a:lnTo>
                      <a:pt x="6431" y="489"/>
                    </a:lnTo>
                    <a:lnTo>
                      <a:pt x="6293" y="367"/>
                    </a:lnTo>
                    <a:lnTo>
                      <a:pt x="6145" y="260"/>
                    </a:lnTo>
                    <a:lnTo>
                      <a:pt x="5987" y="173"/>
                    </a:lnTo>
                    <a:lnTo>
                      <a:pt x="5804" y="97"/>
                    </a:lnTo>
                    <a:lnTo>
                      <a:pt x="5610" y="41"/>
                    </a:lnTo>
                    <a:lnTo>
                      <a:pt x="5401" y="11"/>
                    </a:lnTo>
                    <a:lnTo>
                      <a:pt x="5171" y="0"/>
                    </a:lnTo>
                    <a:lnTo>
                      <a:pt x="2101" y="0"/>
                    </a:lnTo>
                    <a:close/>
                  </a:path>
                </a:pathLst>
              </a:custGeom>
              <a:solidFill>
                <a:srgbClr val="FFFFFF"/>
              </a:solidFill>
              <a:ln w="0">
                <a:noFill/>
                <a:prstDash val="solid"/>
                <a:round/>
                <a:headEnd/>
                <a:tailEnd/>
              </a:ln>
            </p:spPr>
            <p:txBody>
              <a:bodyPr vert="horz" wrap="square" lIns="91440" tIns="45720" rIns="91440" bIns="45720" numCol="1" anchor="t" anchorCtr="0" compatLnSpc="1">
                <a:prstTxWarp prst="textNoShape">
                  <a:avLst/>
                </a:prstTxWarp>
              </a:bodyPr>
              <a:lstStyle/>
              <a:p>
                <a:pPr marL="0" marR="0" lvl="0" indent="0" defTabSz="914400" eaLnBrk="0" fontAlgn="base" latinLnBrk="0" hangingPunct="0">
                  <a:lnSpc>
                    <a:spcPct val="100000"/>
                  </a:lnSpc>
                  <a:spcBef>
                    <a:spcPct val="0"/>
                  </a:spcBef>
                  <a:spcAft>
                    <a:spcPct val="0"/>
                  </a:spcAft>
                  <a:buClrTx/>
                  <a:buSzTx/>
                  <a:buFontTx/>
                  <a:buNone/>
                  <a:tabLst/>
                  <a:defRPr/>
                </a:pPr>
                <a:endParaRPr kumimoji="0" lang="en-AU" sz="1100" b="0" i="0" u="none" strike="noStrike" kern="0" cap="none" spc="0" normalizeH="0" baseline="0" noProof="0">
                  <a:ln>
                    <a:noFill/>
                  </a:ln>
                  <a:solidFill>
                    <a:srgbClr val="000000"/>
                  </a:solidFill>
                  <a:effectLst/>
                  <a:uLnTx/>
                  <a:uFillTx/>
                  <a:latin typeface="Arial" panose="020B0604020202020204" pitchFamily="34" charset="0"/>
                </a:endParaRPr>
              </a:p>
            </p:txBody>
          </p:sp>
        </p:grpSp>
        <p:grpSp>
          <p:nvGrpSpPr>
            <p:cNvPr id="33" name="Group 4">
              <a:extLst>
                <a:ext uri="{FF2B5EF4-FFF2-40B4-BE49-F238E27FC236}">
                  <a16:creationId xmlns:a16="http://schemas.microsoft.com/office/drawing/2014/main" id="{7ABC3967-CDFD-41B3-B27D-73494F04CC88}"/>
                </a:ext>
              </a:extLst>
            </p:cNvPr>
            <p:cNvGrpSpPr>
              <a:grpSpLocks noChangeAspect="1"/>
            </p:cNvGrpSpPr>
            <p:nvPr/>
          </p:nvGrpSpPr>
          <p:grpSpPr bwMode="auto">
            <a:xfrm>
              <a:off x="6215710" y="4376094"/>
              <a:ext cx="135349" cy="336653"/>
              <a:chOff x="492" y="682"/>
              <a:chExt cx="236" cy="587"/>
            </a:xfrm>
          </p:grpSpPr>
          <p:sp>
            <p:nvSpPr>
              <p:cNvPr id="72" name="AutoShape 3">
                <a:extLst>
                  <a:ext uri="{FF2B5EF4-FFF2-40B4-BE49-F238E27FC236}">
                    <a16:creationId xmlns:a16="http://schemas.microsoft.com/office/drawing/2014/main" id="{A5657374-7226-430B-98F0-E9D2A062809A}"/>
                  </a:ext>
                </a:extLst>
              </p:cNvPr>
              <p:cNvSpPr>
                <a:spLocks noChangeAspect="1" noChangeArrowheads="1" noTextEdit="1"/>
              </p:cNvSpPr>
              <p:nvPr/>
            </p:nvSpPr>
            <p:spPr bwMode="auto">
              <a:xfrm>
                <a:off x="492" y="682"/>
                <a:ext cx="236" cy="58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defTabSz="914400" eaLnBrk="0" fontAlgn="base" latinLnBrk="0" hangingPunct="0">
                  <a:lnSpc>
                    <a:spcPct val="100000"/>
                  </a:lnSpc>
                  <a:spcBef>
                    <a:spcPct val="0"/>
                  </a:spcBef>
                  <a:spcAft>
                    <a:spcPct val="0"/>
                  </a:spcAft>
                  <a:buClrTx/>
                  <a:buSzTx/>
                  <a:buFontTx/>
                  <a:buNone/>
                  <a:tabLst/>
                  <a:defRPr/>
                </a:pPr>
                <a:endParaRPr kumimoji="0" lang="en-AU" sz="1100" b="0" i="0" u="none" strike="noStrike" kern="0" cap="none" spc="0" normalizeH="0" baseline="0" noProof="0">
                  <a:ln>
                    <a:noFill/>
                  </a:ln>
                  <a:solidFill>
                    <a:srgbClr val="000000"/>
                  </a:solidFill>
                  <a:effectLst/>
                  <a:uLnTx/>
                  <a:uFillTx/>
                  <a:latin typeface="Arial" panose="020B0604020202020204" pitchFamily="34" charset="0"/>
                </a:endParaRPr>
              </a:p>
            </p:txBody>
          </p:sp>
          <p:sp>
            <p:nvSpPr>
              <p:cNvPr id="73" name="Freeform 5">
                <a:extLst>
                  <a:ext uri="{FF2B5EF4-FFF2-40B4-BE49-F238E27FC236}">
                    <a16:creationId xmlns:a16="http://schemas.microsoft.com/office/drawing/2014/main" id="{2765B13B-9F3E-45DA-BACE-1F04EB0A0DCE}"/>
                  </a:ext>
                </a:extLst>
              </p:cNvPr>
              <p:cNvSpPr>
                <a:spLocks/>
              </p:cNvSpPr>
              <p:nvPr/>
            </p:nvSpPr>
            <p:spPr bwMode="auto">
              <a:xfrm>
                <a:off x="553" y="682"/>
                <a:ext cx="111" cy="111"/>
              </a:xfrm>
              <a:custGeom>
                <a:avLst/>
                <a:gdLst>
                  <a:gd name="T0" fmla="*/ 1712 w 3425"/>
                  <a:gd name="T1" fmla="*/ 0 h 3424"/>
                  <a:gd name="T2" fmla="*/ 1712 w 3425"/>
                  <a:gd name="T3" fmla="*/ 0 h 3424"/>
                  <a:gd name="T4" fmla="*/ 1482 w 3425"/>
                  <a:gd name="T5" fmla="*/ 14 h 3424"/>
                  <a:gd name="T6" fmla="*/ 1256 w 3425"/>
                  <a:gd name="T7" fmla="*/ 60 h 3424"/>
                  <a:gd name="T8" fmla="*/ 1046 w 3425"/>
                  <a:gd name="T9" fmla="*/ 132 h 3424"/>
                  <a:gd name="T10" fmla="*/ 851 w 3425"/>
                  <a:gd name="T11" fmla="*/ 234 h 3424"/>
                  <a:gd name="T12" fmla="*/ 666 w 3425"/>
                  <a:gd name="T13" fmla="*/ 357 h 3424"/>
                  <a:gd name="T14" fmla="*/ 502 w 3425"/>
                  <a:gd name="T15" fmla="*/ 505 h 3424"/>
                  <a:gd name="T16" fmla="*/ 359 w 3425"/>
                  <a:gd name="T17" fmla="*/ 663 h 3424"/>
                  <a:gd name="T18" fmla="*/ 236 w 3425"/>
                  <a:gd name="T19" fmla="*/ 847 h 3424"/>
                  <a:gd name="T20" fmla="*/ 133 w 3425"/>
                  <a:gd name="T21" fmla="*/ 1042 h 3424"/>
                  <a:gd name="T22" fmla="*/ 61 w 3425"/>
                  <a:gd name="T23" fmla="*/ 1257 h 3424"/>
                  <a:gd name="T24" fmla="*/ 15 w 3425"/>
                  <a:gd name="T25" fmla="*/ 1482 h 3424"/>
                  <a:gd name="T26" fmla="*/ 0 w 3425"/>
                  <a:gd name="T27" fmla="*/ 1711 h 3424"/>
                  <a:gd name="T28" fmla="*/ 15 w 3425"/>
                  <a:gd name="T29" fmla="*/ 1941 h 3424"/>
                  <a:gd name="T30" fmla="*/ 61 w 3425"/>
                  <a:gd name="T31" fmla="*/ 2166 h 3424"/>
                  <a:gd name="T32" fmla="*/ 133 w 3425"/>
                  <a:gd name="T33" fmla="*/ 2376 h 3424"/>
                  <a:gd name="T34" fmla="*/ 236 w 3425"/>
                  <a:gd name="T35" fmla="*/ 2575 h 3424"/>
                  <a:gd name="T36" fmla="*/ 359 w 3425"/>
                  <a:gd name="T37" fmla="*/ 2759 h 3424"/>
                  <a:gd name="T38" fmla="*/ 502 w 3425"/>
                  <a:gd name="T39" fmla="*/ 2918 h 3424"/>
                  <a:gd name="T40" fmla="*/ 666 w 3425"/>
                  <a:gd name="T41" fmla="*/ 3061 h 3424"/>
                  <a:gd name="T42" fmla="*/ 851 w 3425"/>
                  <a:gd name="T43" fmla="*/ 3184 h 3424"/>
                  <a:gd name="T44" fmla="*/ 1046 w 3425"/>
                  <a:gd name="T45" fmla="*/ 3286 h 3424"/>
                  <a:gd name="T46" fmla="*/ 1256 w 3425"/>
                  <a:gd name="T47" fmla="*/ 3363 h 3424"/>
                  <a:gd name="T48" fmla="*/ 1482 w 3425"/>
                  <a:gd name="T49" fmla="*/ 3403 h 3424"/>
                  <a:gd name="T50" fmla="*/ 1712 w 3425"/>
                  <a:gd name="T51" fmla="*/ 3424 h 3424"/>
                  <a:gd name="T52" fmla="*/ 1943 w 3425"/>
                  <a:gd name="T53" fmla="*/ 3403 h 3424"/>
                  <a:gd name="T54" fmla="*/ 2169 w 3425"/>
                  <a:gd name="T55" fmla="*/ 3363 h 3424"/>
                  <a:gd name="T56" fmla="*/ 2379 w 3425"/>
                  <a:gd name="T57" fmla="*/ 3286 h 3424"/>
                  <a:gd name="T58" fmla="*/ 2579 w 3425"/>
                  <a:gd name="T59" fmla="*/ 3184 h 3424"/>
                  <a:gd name="T60" fmla="*/ 2763 w 3425"/>
                  <a:gd name="T61" fmla="*/ 3061 h 3424"/>
                  <a:gd name="T62" fmla="*/ 2922 w 3425"/>
                  <a:gd name="T63" fmla="*/ 2918 h 3424"/>
                  <a:gd name="T64" fmla="*/ 3066 w 3425"/>
                  <a:gd name="T65" fmla="*/ 2759 h 3424"/>
                  <a:gd name="T66" fmla="*/ 3189 w 3425"/>
                  <a:gd name="T67" fmla="*/ 2575 h 3424"/>
                  <a:gd name="T68" fmla="*/ 3292 w 3425"/>
                  <a:gd name="T69" fmla="*/ 2376 h 3424"/>
                  <a:gd name="T70" fmla="*/ 3368 w 3425"/>
                  <a:gd name="T71" fmla="*/ 2166 h 3424"/>
                  <a:gd name="T72" fmla="*/ 3409 w 3425"/>
                  <a:gd name="T73" fmla="*/ 1941 h 3424"/>
                  <a:gd name="T74" fmla="*/ 3425 w 3425"/>
                  <a:gd name="T75" fmla="*/ 1711 h 3424"/>
                  <a:gd name="T76" fmla="*/ 3409 w 3425"/>
                  <a:gd name="T77" fmla="*/ 1482 h 3424"/>
                  <a:gd name="T78" fmla="*/ 3368 w 3425"/>
                  <a:gd name="T79" fmla="*/ 1257 h 3424"/>
                  <a:gd name="T80" fmla="*/ 3292 w 3425"/>
                  <a:gd name="T81" fmla="*/ 1042 h 3424"/>
                  <a:gd name="T82" fmla="*/ 3189 w 3425"/>
                  <a:gd name="T83" fmla="*/ 847 h 3424"/>
                  <a:gd name="T84" fmla="*/ 3066 w 3425"/>
                  <a:gd name="T85" fmla="*/ 663 h 3424"/>
                  <a:gd name="T86" fmla="*/ 2922 w 3425"/>
                  <a:gd name="T87" fmla="*/ 505 h 3424"/>
                  <a:gd name="T88" fmla="*/ 2763 w 3425"/>
                  <a:gd name="T89" fmla="*/ 357 h 3424"/>
                  <a:gd name="T90" fmla="*/ 2579 w 3425"/>
                  <a:gd name="T91" fmla="*/ 234 h 3424"/>
                  <a:gd name="T92" fmla="*/ 2379 w 3425"/>
                  <a:gd name="T93" fmla="*/ 132 h 3424"/>
                  <a:gd name="T94" fmla="*/ 2169 w 3425"/>
                  <a:gd name="T95" fmla="*/ 60 h 3424"/>
                  <a:gd name="T96" fmla="*/ 1943 w 3425"/>
                  <a:gd name="T97" fmla="*/ 14 h 3424"/>
                  <a:gd name="T98" fmla="*/ 1712 w 3425"/>
                  <a:gd name="T99" fmla="*/ 0 h 34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3425" h="3424">
                    <a:moveTo>
                      <a:pt x="1712" y="0"/>
                    </a:moveTo>
                    <a:lnTo>
                      <a:pt x="1712" y="0"/>
                    </a:lnTo>
                    <a:lnTo>
                      <a:pt x="1482" y="14"/>
                    </a:lnTo>
                    <a:lnTo>
                      <a:pt x="1256" y="60"/>
                    </a:lnTo>
                    <a:lnTo>
                      <a:pt x="1046" y="132"/>
                    </a:lnTo>
                    <a:lnTo>
                      <a:pt x="851" y="234"/>
                    </a:lnTo>
                    <a:lnTo>
                      <a:pt x="666" y="357"/>
                    </a:lnTo>
                    <a:lnTo>
                      <a:pt x="502" y="505"/>
                    </a:lnTo>
                    <a:lnTo>
                      <a:pt x="359" y="663"/>
                    </a:lnTo>
                    <a:lnTo>
                      <a:pt x="236" y="847"/>
                    </a:lnTo>
                    <a:lnTo>
                      <a:pt x="133" y="1042"/>
                    </a:lnTo>
                    <a:lnTo>
                      <a:pt x="61" y="1257"/>
                    </a:lnTo>
                    <a:lnTo>
                      <a:pt x="15" y="1482"/>
                    </a:lnTo>
                    <a:lnTo>
                      <a:pt x="0" y="1711"/>
                    </a:lnTo>
                    <a:lnTo>
                      <a:pt x="15" y="1941"/>
                    </a:lnTo>
                    <a:lnTo>
                      <a:pt x="61" y="2166"/>
                    </a:lnTo>
                    <a:lnTo>
                      <a:pt x="133" y="2376"/>
                    </a:lnTo>
                    <a:lnTo>
                      <a:pt x="236" y="2575"/>
                    </a:lnTo>
                    <a:lnTo>
                      <a:pt x="359" y="2759"/>
                    </a:lnTo>
                    <a:lnTo>
                      <a:pt x="502" y="2918"/>
                    </a:lnTo>
                    <a:lnTo>
                      <a:pt x="666" y="3061"/>
                    </a:lnTo>
                    <a:lnTo>
                      <a:pt x="851" y="3184"/>
                    </a:lnTo>
                    <a:lnTo>
                      <a:pt x="1046" y="3286"/>
                    </a:lnTo>
                    <a:lnTo>
                      <a:pt x="1256" y="3363"/>
                    </a:lnTo>
                    <a:lnTo>
                      <a:pt x="1482" y="3403"/>
                    </a:lnTo>
                    <a:lnTo>
                      <a:pt x="1712" y="3424"/>
                    </a:lnTo>
                    <a:lnTo>
                      <a:pt x="1943" y="3403"/>
                    </a:lnTo>
                    <a:lnTo>
                      <a:pt x="2169" y="3363"/>
                    </a:lnTo>
                    <a:lnTo>
                      <a:pt x="2379" y="3286"/>
                    </a:lnTo>
                    <a:lnTo>
                      <a:pt x="2579" y="3184"/>
                    </a:lnTo>
                    <a:lnTo>
                      <a:pt x="2763" y="3061"/>
                    </a:lnTo>
                    <a:lnTo>
                      <a:pt x="2922" y="2918"/>
                    </a:lnTo>
                    <a:lnTo>
                      <a:pt x="3066" y="2759"/>
                    </a:lnTo>
                    <a:lnTo>
                      <a:pt x="3189" y="2575"/>
                    </a:lnTo>
                    <a:lnTo>
                      <a:pt x="3292" y="2376"/>
                    </a:lnTo>
                    <a:lnTo>
                      <a:pt x="3368" y="2166"/>
                    </a:lnTo>
                    <a:lnTo>
                      <a:pt x="3409" y="1941"/>
                    </a:lnTo>
                    <a:lnTo>
                      <a:pt x="3425" y="1711"/>
                    </a:lnTo>
                    <a:lnTo>
                      <a:pt x="3409" y="1482"/>
                    </a:lnTo>
                    <a:lnTo>
                      <a:pt x="3368" y="1257"/>
                    </a:lnTo>
                    <a:lnTo>
                      <a:pt x="3292" y="1042"/>
                    </a:lnTo>
                    <a:lnTo>
                      <a:pt x="3189" y="847"/>
                    </a:lnTo>
                    <a:lnTo>
                      <a:pt x="3066" y="663"/>
                    </a:lnTo>
                    <a:lnTo>
                      <a:pt x="2922" y="505"/>
                    </a:lnTo>
                    <a:lnTo>
                      <a:pt x="2763" y="357"/>
                    </a:lnTo>
                    <a:lnTo>
                      <a:pt x="2579" y="234"/>
                    </a:lnTo>
                    <a:lnTo>
                      <a:pt x="2379" y="132"/>
                    </a:lnTo>
                    <a:lnTo>
                      <a:pt x="2169" y="60"/>
                    </a:lnTo>
                    <a:lnTo>
                      <a:pt x="1943" y="14"/>
                    </a:lnTo>
                    <a:lnTo>
                      <a:pt x="1712" y="0"/>
                    </a:lnTo>
                    <a:close/>
                  </a:path>
                </a:pathLst>
              </a:custGeom>
              <a:solidFill>
                <a:srgbClr val="FFFFFF"/>
              </a:solidFill>
              <a:ln w="0">
                <a:noFill/>
                <a:prstDash val="solid"/>
                <a:round/>
                <a:headEnd/>
                <a:tailEnd/>
              </a:ln>
            </p:spPr>
            <p:txBody>
              <a:bodyPr vert="horz" wrap="square" lIns="91440" tIns="45720" rIns="91440" bIns="45720" numCol="1" anchor="t" anchorCtr="0" compatLnSpc="1">
                <a:prstTxWarp prst="textNoShape">
                  <a:avLst/>
                </a:prstTxWarp>
              </a:bodyPr>
              <a:lstStyle/>
              <a:p>
                <a:pPr marL="0" marR="0" lvl="0" indent="0" defTabSz="914400" eaLnBrk="0" fontAlgn="base" latinLnBrk="0" hangingPunct="0">
                  <a:lnSpc>
                    <a:spcPct val="100000"/>
                  </a:lnSpc>
                  <a:spcBef>
                    <a:spcPct val="0"/>
                  </a:spcBef>
                  <a:spcAft>
                    <a:spcPct val="0"/>
                  </a:spcAft>
                  <a:buClrTx/>
                  <a:buSzTx/>
                  <a:buFontTx/>
                  <a:buNone/>
                  <a:tabLst/>
                  <a:defRPr/>
                </a:pPr>
                <a:endParaRPr kumimoji="0" lang="en-AU" sz="1100" b="0" i="0" u="none" strike="noStrike" kern="0" cap="none" spc="0" normalizeH="0" baseline="0" noProof="0">
                  <a:ln>
                    <a:noFill/>
                  </a:ln>
                  <a:solidFill>
                    <a:srgbClr val="000000"/>
                  </a:solidFill>
                  <a:effectLst/>
                  <a:uLnTx/>
                  <a:uFillTx/>
                  <a:latin typeface="Arial" panose="020B0604020202020204" pitchFamily="34" charset="0"/>
                </a:endParaRPr>
              </a:p>
            </p:txBody>
          </p:sp>
          <p:sp>
            <p:nvSpPr>
              <p:cNvPr id="74" name="Freeform 6">
                <a:extLst>
                  <a:ext uri="{FF2B5EF4-FFF2-40B4-BE49-F238E27FC236}">
                    <a16:creationId xmlns:a16="http://schemas.microsoft.com/office/drawing/2014/main" id="{BF6266FD-FDC6-4084-8B30-07467D9452FF}"/>
                  </a:ext>
                </a:extLst>
              </p:cNvPr>
              <p:cNvSpPr>
                <a:spLocks/>
              </p:cNvSpPr>
              <p:nvPr/>
            </p:nvSpPr>
            <p:spPr bwMode="auto">
              <a:xfrm>
                <a:off x="492" y="818"/>
                <a:ext cx="236" cy="451"/>
              </a:xfrm>
              <a:custGeom>
                <a:avLst/>
                <a:gdLst>
                  <a:gd name="T0" fmla="*/ 1662 w 7278"/>
                  <a:gd name="T1" fmla="*/ 46 h 13884"/>
                  <a:gd name="T2" fmla="*/ 979 w 7278"/>
                  <a:gd name="T3" fmla="*/ 393 h 13884"/>
                  <a:gd name="T4" fmla="*/ 515 w 7278"/>
                  <a:gd name="T5" fmla="*/ 978 h 13884"/>
                  <a:gd name="T6" fmla="*/ 229 w 7278"/>
                  <a:gd name="T7" fmla="*/ 1706 h 13884"/>
                  <a:gd name="T8" fmla="*/ 71 w 7278"/>
                  <a:gd name="T9" fmla="*/ 2486 h 13884"/>
                  <a:gd name="T10" fmla="*/ 5 w 7278"/>
                  <a:gd name="T11" fmla="*/ 3367 h 13884"/>
                  <a:gd name="T12" fmla="*/ 25 w 7278"/>
                  <a:gd name="T13" fmla="*/ 6947 h 13884"/>
                  <a:gd name="T14" fmla="*/ 341 w 7278"/>
                  <a:gd name="T15" fmla="*/ 7207 h 13884"/>
                  <a:gd name="T16" fmla="*/ 851 w 7278"/>
                  <a:gd name="T17" fmla="*/ 7222 h 13884"/>
                  <a:gd name="T18" fmla="*/ 1178 w 7278"/>
                  <a:gd name="T19" fmla="*/ 7044 h 13884"/>
                  <a:gd name="T20" fmla="*/ 1280 w 7278"/>
                  <a:gd name="T21" fmla="*/ 6560 h 13884"/>
                  <a:gd name="T22" fmla="*/ 1376 w 7278"/>
                  <a:gd name="T23" fmla="*/ 5292 h 13884"/>
                  <a:gd name="T24" fmla="*/ 1448 w 7278"/>
                  <a:gd name="T25" fmla="*/ 4177 h 13884"/>
                  <a:gd name="T26" fmla="*/ 1479 w 7278"/>
                  <a:gd name="T27" fmla="*/ 3408 h 13884"/>
                  <a:gd name="T28" fmla="*/ 1565 w 7278"/>
                  <a:gd name="T29" fmla="*/ 3097 h 13884"/>
                  <a:gd name="T30" fmla="*/ 1754 w 7278"/>
                  <a:gd name="T31" fmla="*/ 3026 h 13884"/>
                  <a:gd name="T32" fmla="*/ 1927 w 7278"/>
                  <a:gd name="T33" fmla="*/ 3061 h 13884"/>
                  <a:gd name="T34" fmla="*/ 1545 w 7278"/>
                  <a:gd name="T35" fmla="*/ 13578 h 13884"/>
                  <a:gd name="T36" fmla="*/ 1902 w 7278"/>
                  <a:gd name="T37" fmla="*/ 13817 h 13884"/>
                  <a:gd name="T38" fmla="*/ 2483 w 7278"/>
                  <a:gd name="T39" fmla="*/ 13858 h 13884"/>
                  <a:gd name="T40" fmla="*/ 2952 w 7278"/>
                  <a:gd name="T41" fmla="*/ 13700 h 13884"/>
                  <a:gd name="T42" fmla="*/ 3131 w 7278"/>
                  <a:gd name="T43" fmla="*/ 13374 h 13884"/>
                  <a:gd name="T44" fmla="*/ 3406 w 7278"/>
                  <a:gd name="T45" fmla="*/ 8623 h 13884"/>
                  <a:gd name="T46" fmla="*/ 4064 w 7278"/>
                  <a:gd name="T47" fmla="*/ 13496 h 13884"/>
                  <a:gd name="T48" fmla="*/ 4329 w 7278"/>
                  <a:gd name="T49" fmla="*/ 13787 h 13884"/>
                  <a:gd name="T50" fmla="*/ 4850 w 7278"/>
                  <a:gd name="T51" fmla="*/ 13884 h 13884"/>
                  <a:gd name="T52" fmla="*/ 5344 w 7278"/>
                  <a:gd name="T53" fmla="*/ 13782 h 13884"/>
                  <a:gd name="T54" fmla="*/ 5569 w 7278"/>
                  <a:gd name="T55" fmla="*/ 13486 h 13884"/>
                  <a:gd name="T56" fmla="*/ 5559 w 7278"/>
                  <a:gd name="T57" fmla="*/ 12901 h 13884"/>
                  <a:gd name="T58" fmla="*/ 5523 w 7278"/>
                  <a:gd name="T59" fmla="*/ 11882 h 13884"/>
                  <a:gd name="T60" fmla="*/ 5472 w 7278"/>
                  <a:gd name="T61" fmla="*/ 10558 h 13884"/>
                  <a:gd name="T62" fmla="*/ 5426 w 7278"/>
                  <a:gd name="T63" fmla="*/ 9056 h 13884"/>
                  <a:gd name="T64" fmla="*/ 5370 w 7278"/>
                  <a:gd name="T65" fmla="*/ 7497 h 13884"/>
                  <a:gd name="T66" fmla="*/ 5324 w 7278"/>
                  <a:gd name="T67" fmla="*/ 5999 h 13884"/>
                  <a:gd name="T68" fmla="*/ 5283 w 7278"/>
                  <a:gd name="T69" fmla="*/ 4696 h 13884"/>
                  <a:gd name="T70" fmla="*/ 5268 w 7278"/>
                  <a:gd name="T71" fmla="*/ 3240 h 13884"/>
                  <a:gd name="T72" fmla="*/ 5446 w 7278"/>
                  <a:gd name="T73" fmla="*/ 3036 h 13884"/>
                  <a:gd name="T74" fmla="*/ 5640 w 7278"/>
                  <a:gd name="T75" fmla="*/ 3071 h 13884"/>
                  <a:gd name="T76" fmla="*/ 5747 w 7278"/>
                  <a:gd name="T77" fmla="*/ 3408 h 13884"/>
                  <a:gd name="T78" fmla="*/ 5875 w 7278"/>
                  <a:gd name="T79" fmla="*/ 5103 h 13884"/>
                  <a:gd name="T80" fmla="*/ 5941 w 7278"/>
                  <a:gd name="T81" fmla="*/ 6234 h 13884"/>
                  <a:gd name="T82" fmla="*/ 5972 w 7278"/>
                  <a:gd name="T83" fmla="*/ 6805 h 13884"/>
                  <a:gd name="T84" fmla="*/ 6094 w 7278"/>
                  <a:gd name="T85" fmla="*/ 7166 h 13884"/>
                  <a:gd name="T86" fmla="*/ 6553 w 7278"/>
                  <a:gd name="T87" fmla="*/ 7370 h 13884"/>
                  <a:gd name="T88" fmla="*/ 7074 w 7278"/>
                  <a:gd name="T89" fmla="*/ 7217 h 13884"/>
                  <a:gd name="T90" fmla="*/ 7278 w 7278"/>
                  <a:gd name="T91" fmla="*/ 6871 h 13884"/>
                  <a:gd name="T92" fmla="*/ 7267 w 7278"/>
                  <a:gd name="T93" fmla="*/ 3494 h 13884"/>
                  <a:gd name="T94" fmla="*/ 7237 w 7278"/>
                  <a:gd name="T95" fmla="*/ 2791 h 13884"/>
                  <a:gd name="T96" fmla="*/ 7135 w 7278"/>
                  <a:gd name="T97" fmla="*/ 2022 h 13884"/>
                  <a:gd name="T98" fmla="*/ 6920 w 7278"/>
                  <a:gd name="T99" fmla="*/ 1269 h 13884"/>
                  <a:gd name="T100" fmla="*/ 6553 w 7278"/>
                  <a:gd name="T101" fmla="*/ 627 h 13884"/>
                  <a:gd name="T102" fmla="*/ 5987 w 7278"/>
                  <a:gd name="T103" fmla="*/ 173 h 13884"/>
                  <a:gd name="T104" fmla="*/ 5171 w 7278"/>
                  <a:gd name="T105" fmla="*/ 0 h 138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7278" h="13884">
                    <a:moveTo>
                      <a:pt x="2101" y="0"/>
                    </a:moveTo>
                    <a:lnTo>
                      <a:pt x="2101" y="0"/>
                    </a:lnTo>
                    <a:lnTo>
                      <a:pt x="1876" y="11"/>
                    </a:lnTo>
                    <a:lnTo>
                      <a:pt x="1662" y="46"/>
                    </a:lnTo>
                    <a:lnTo>
                      <a:pt x="1473" y="107"/>
                    </a:lnTo>
                    <a:lnTo>
                      <a:pt x="1295" y="184"/>
                    </a:lnTo>
                    <a:lnTo>
                      <a:pt x="1132" y="280"/>
                    </a:lnTo>
                    <a:lnTo>
                      <a:pt x="979" y="393"/>
                    </a:lnTo>
                    <a:lnTo>
                      <a:pt x="846" y="520"/>
                    </a:lnTo>
                    <a:lnTo>
                      <a:pt x="724" y="658"/>
                    </a:lnTo>
                    <a:lnTo>
                      <a:pt x="617" y="810"/>
                    </a:lnTo>
                    <a:lnTo>
                      <a:pt x="515" y="978"/>
                    </a:lnTo>
                    <a:lnTo>
                      <a:pt x="428" y="1151"/>
                    </a:lnTo>
                    <a:lnTo>
                      <a:pt x="356" y="1334"/>
                    </a:lnTo>
                    <a:lnTo>
                      <a:pt x="285" y="1523"/>
                    </a:lnTo>
                    <a:lnTo>
                      <a:pt x="229" y="1706"/>
                    </a:lnTo>
                    <a:lnTo>
                      <a:pt x="178" y="1905"/>
                    </a:lnTo>
                    <a:lnTo>
                      <a:pt x="137" y="2099"/>
                    </a:lnTo>
                    <a:lnTo>
                      <a:pt x="102" y="2292"/>
                    </a:lnTo>
                    <a:lnTo>
                      <a:pt x="71" y="2486"/>
                    </a:lnTo>
                    <a:lnTo>
                      <a:pt x="50" y="2679"/>
                    </a:lnTo>
                    <a:lnTo>
                      <a:pt x="20" y="3041"/>
                    </a:lnTo>
                    <a:lnTo>
                      <a:pt x="15" y="3209"/>
                    </a:lnTo>
                    <a:lnTo>
                      <a:pt x="5" y="3367"/>
                    </a:lnTo>
                    <a:lnTo>
                      <a:pt x="5" y="3514"/>
                    </a:lnTo>
                    <a:lnTo>
                      <a:pt x="0" y="3657"/>
                    </a:lnTo>
                    <a:lnTo>
                      <a:pt x="0" y="6871"/>
                    </a:lnTo>
                    <a:lnTo>
                      <a:pt x="25" y="6947"/>
                    </a:lnTo>
                    <a:lnTo>
                      <a:pt x="71" y="7024"/>
                    </a:lnTo>
                    <a:lnTo>
                      <a:pt x="147" y="7090"/>
                    </a:lnTo>
                    <a:lnTo>
                      <a:pt x="239" y="7156"/>
                    </a:lnTo>
                    <a:lnTo>
                      <a:pt x="341" y="7207"/>
                    </a:lnTo>
                    <a:lnTo>
                      <a:pt x="458" y="7247"/>
                    </a:lnTo>
                    <a:lnTo>
                      <a:pt x="581" y="7258"/>
                    </a:lnTo>
                    <a:lnTo>
                      <a:pt x="724" y="7253"/>
                    </a:lnTo>
                    <a:lnTo>
                      <a:pt x="851" y="7222"/>
                    </a:lnTo>
                    <a:lnTo>
                      <a:pt x="958" y="7192"/>
                    </a:lnTo>
                    <a:lnTo>
                      <a:pt x="1050" y="7151"/>
                    </a:lnTo>
                    <a:lnTo>
                      <a:pt x="1116" y="7100"/>
                    </a:lnTo>
                    <a:lnTo>
                      <a:pt x="1178" y="7044"/>
                    </a:lnTo>
                    <a:lnTo>
                      <a:pt x="1213" y="6988"/>
                    </a:lnTo>
                    <a:lnTo>
                      <a:pt x="1244" y="6932"/>
                    </a:lnTo>
                    <a:lnTo>
                      <a:pt x="1254" y="6871"/>
                    </a:lnTo>
                    <a:lnTo>
                      <a:pt x="1280" y="6560"/>
                    </a:lnTo>
                    <a:lnTo>
                      <a:pt x="1305" y="6239"/>
                    </a:lnTo>
                    <a:lnTo>
                      <a:pt x="1325" y="5923"/>
                    </a:lnTo>
                    <a:lnTo>
                      <a:pt x="1356" y="5603"/>
                    </a:lnTo>
                    <a:lnTo>
                      <a:pt x="1376" y="5292"/>
                    </a:lnTo>
                    <a:lnTo>
                      <a:pt x="1397" y="4997"/>
                    </a:lnTo>
                    <a:lnTo>
                      <a:pt x="1417" y="4706"/>
                    </a:lnTo>
                    <a:lnTo>
                      <a:pt x="1432" y="4431"/>
                    </a:lnTo>
                    <a:lnTo>
                      <a:pt x="1448" y="4177"/>
                    </a:lnTo>
                    <a:lnTo>
                      <a:pt x="1463" y="3942"/>
                    </a:lnTo>
                    <a:lnTo>
                      <a:pt x="1473" y="3733"/>
                    </a:lnTo>
                    <a:lnTo>
                      <a:pt x="1479" y="3560"/>
                    </a:lnTo>
                    <a:lnTo>
                      <a:pt x="1479" y="3408"/>
                    </a:lnTo>
                    <a:lnTo>
                      <a:pt x="1484" y="3296"/>
                    </a:lnTo>
                    <a:lnTo>
                      <a:pt x="1504" y="3214"/>
                    </a:lnTo>
                    <a:lnTo>
                      <a:pt x="1530" y="3143"/>
                    </a:lnTo>
                    <a:lnTo>
                      <a:pt x="1565" y="3097"/>
                    </a:lnTo>
                    <a:lnTo>
                      <a:pt x="1611" y="3056"/>
                    </a:lnTo>
                    <a:lnTo>
                      <a:pt x="1652" y="3036"/>
                    </a:lnTo>
                    <a:lnTo>
                      <a:pt x="1703" y="3026"/>
                    </a:lnTo>
                    <a:lnTo>
                      <a:pt x="1754" y="3026"/>
                    </a:lnTo>
                    <a:lnTo>
                      <a:pt x="1841" y="3036"/>
                    </a:lnTo>
                    <a:lnTo>
                      <a:pt x="1876" y="3046"/>
                    </a:lnTo>
                    <a:lnTo>
                      <a:pt x="1902" y="3056"/>
                    </a:lnTo>
                    <a:lnTo>
                      <a:pt x="1927" y="3061"/>
                    </a:lnTo>
                    <a:lnTo>
                      <a:pt x="1932" y="3066"/>
                    </a:lnTo>
                    <a:lnTo>
                      <a:pt x="1484" y="13374"/>
                    </a:lnTo>
                    <a:lnTo>
                      <a:pt x="1504" y="13481"/>
                    </a:lnTo>
                    <a:lnTo>
                      <a:pt x="1545" y="13578"/>
                    </a:lnTo>
                    <a:lnTo>
                      <a:pt x="1606" y="13654"/>
                    </a:lnTo>
                    <a:lnTo>
                      <a:pt x="1682" y="13720"/>
                    </a:lnTo>
                    <a:lnTo>
                      <a:pt x="1784" y="13777"/>
                    </a:lnTo>
                    <a:lnTo>
                      <a:pt x="1902" y="13817"/>
                    </a:lnTo>
                    <a:lnTo>
                      <a:pt x="2039" y="13848"/>
                    </a:lnTo>
                    <a:lnTo>
                      <a:pt x="2187" y="13863"/>
                    </a:lnTo>
                    <a:lnTo>
                      <a:pt x="2345" y="13863"/>
                    </a:lnTo>
                    <a:lnTo>
                      <a:pt x="2483" y="13858"/>
                    </a:lnTo>
                    <a:lnTo>
                      <a:pt x="2616" y="13833"/>
                    </a:lnTo>
                    <a:lnTo>
                      <a:pt x="2738" y="13802"/>
                    </a:lnTo>
                    <a:lnTo>
                      <a:pt x="2856" y="13761"/>
                    </a:lnTo>
                    <a:lnTo>
                      <a:pt x="2952" y="13700"/>
                    </a:lnTo>
                    <a:lnTo>
                      <a:pt x="3029" y="13639"/>
                    </a:lnTo>
                    <a:lnTo>
                      <a:pt x="3090" y="13563"/>
                    </a:lnTo>
                    <a:lnTo>
                      <a:pt x="3126" y="13471"/>
                    </a:lnTo>
                    <a:lnTo>
                      <a:pt x="3131" y="13374"/>
                    </a:lnTo>
                    <a:lnTo>
                      <a:pt x="3197" y="12198"/>
                    </a:lnTo>
                    <a:lnTo>
                      <a:pt x="3269" y="11006"/>
                    </a:lnTo>
                    <a:lnTo>
                      <a:pt x="3335" y="9814"/>
                    </a:lnTo>
                    <a:lnTo>
                      <a:pt x="3406" y="8623"/>
                    </a:lnTo>
                    <a:lnTo>
                      <a:pt x="3467" y="7441"/>
                    </a:lnTo>
                    <a:lnTo>
                      <a:pt x="3809" y="7441"/>
                    </a:lnTo>
                    <a:lnTo>
                      <a:pt x="4039" y="13390"/>
                    </a:lnTo>
                    <a:lnTo>
                      <a:pt x="4064" y="13496"/>
                    </a:lnTo>
                    <a:lnTo>
                      <a:pt x="4100" y="13588"/>
                    </a:lnTo>
                    <a:lnTo>
                      <a:pt x="4156" y="13670"/>
                    </a:lnTo>
                    <a:lnTo>
                      <a:pt x="4233" y="13736"/>
                    </a:lnTo>
                    <a:lnTo>
                      <a:pt x="4329" y="13787"/>
                    </a:lnTo>
                    <a:lnTo>
                      <a:pt x="4437" y="13822"/>
                    </a:lnTo>
                    <a:lnTo>
                      <a:pt x="4559" y="13858"/>
                    </a:lnTo>
                    <a:lnTo>
                      <a:pt x="4697" y="13873"/>
                    </a:lnTo>
                    <a:lnTo>
                      <a:pt x="4850" y="13884"/>
                    </a:lnTo>
                    <a:lnTo>
                      <a:pt x="4992" y="13878"/>
                    </a:lnTo>
                    <a:lnTo>
                      <a:pt x="5120" y="13858"/>
                    </a:lnTo>
                    <a:lnTo>
                      <a:pt x="5237" y="13822"/>
                    </a:lnTo>
                    <a:lnTo>
                      <a:pt x="5344" y="13782"/>
                    </a:lnTo>
                    <a:lnTo>
                      <a:pt x="5431" y="13726"/>
                    </a:lnTo>
                    <a:lnTo>
                      <a:pt x="5492" y="13660"/>
                    </a:lnTo>
                    <a:lnTo>
                      <a:pt x="5543" y="13578"/>
                    </a:lnTo>
                    <a:lnTo>
                      <a:pt x="5569" y="13486"/>
                    </a:lnTo>
                    <a:lnTo>
                      <a:pt x="5574" y="13390"/>
                    </a:lnTo>
                    <a:lnTo>
                      <a:pt x="5569" y="13257"/>
                    </a:lnTo>
                    <a:lnTo>
                      <a:pt x="5564" y="13094"/>
                    </a:lnTo>
                    <a:lnTo>
                      <a:pt x="5559" y="12901"/>
                    </a:lnTo>
                    <a:lnTo>
                      <a:pt x="5553" y="12682"/>
                    </a:lnTo>
                    <a:lnTo>
                      <a:pt x="5543" y="12437"/>
                    </a:lnTo>
                    <a:lnTo>
                      <a:pt x="5533" y="12172"/>
                    </a:lnTo>
                    <a:lnTo>
                      <a:pt x="5523" y="11882"/>
                    </a:lnTo>
                    <a:lnTo>
                      <a:pt x="5508" y="11571"/>
                    </a:lnTo>
                    <a:lnTo>
                      <a:pt x="5497" y="11246"/>
                    </a:lnTo>
                    <a:lnTo>
                      <a:pt x="5487" y="10909"/>
                    </a:lnTo>
                    <a:lnTo>
                      <a:pt x="5472" y="10558"/>
                    </a:lnTo>
                    <a:lnTo>
                      <a:pt x="5462" y="10197"/>
                    </a:lnTo>
                    <a:lnTo>
                      <a:pt x="5452" y="9825"/>
                    </a:lnTo>
                    <a:lnTo>
                      <a:pt x="5436" y="9437"/>
                    </a:lnTo>
                    <a:lnTo>
                      <a:pt x="5426" y="9056"/>
                    </a:lnTo>
                    <a:lnTo>
                      <a:pt x="5411" y="8663"/>
                    </a:lnTo>
                    <a:lnTo>
                      <a:pt x="5396" y="8276"/>
                    </a:lnTo>
                    <a:lnTo>
                      <a:pt x="5380" y="7879"/>
                    </a:lnTo>
                    <a:lnTo>
                      <a:pt x="5370" y="7497"/>
                    </a:lnTo>
                    <a:lnTo>
                      <a:pt x="5355" y="7105"/>
                    </a:lnTo>
                    <a:lnTo>
                      <a:pt x="5344" y="6728"/>
                    </a:lnTo>
                    <a:lnTo>
                      <a:pt x="5334" y="6361"/>
                    </a:lnTo>
                    <a:lnTo>
                      <a:pt x="5324" y="5999"/>
                    </a:lnTo>
                    <a:lnTo>
                      <a:pt x="5314" y="5648"/>
                    </a:lnTo>
                    <a:lnTo>
                      <a:pt x="5304" y="5312"/>
                    </a:lnTo>
                    <a:lnTo>
                      <a:pt x="5298" y="4997"/>
                    </a:lnTo>
                    <a:lnTo>
                      <a:pt x="5283" y="4696"/>
                    </a:lnTo>
                    <a:lnTo>
                      <a:pt x="5278" y="4411"/>
                    </a:lnTo>
                    <a:lnTo>
                      <a:pt x="5273" y="4151"/>
                    </a:lnTo>
                    <a:lnTo>
                      <a:pt x="5268" y="3917"/>
                    </a:lnTo>
                    <a:lnTo>
                      <a:pt x="5268" y="3240"/>
                    </a:lnTo>
                    <a:lnTo>
                      <a:pt x="5273" y="3143"/>
                    </a:lnTo>
                    <a:lnTo>
                      <a:pt x="5278" y="3092"/>
                    </a:lnTo>
                    <a:lnTo>
                      <a:pt x="5283" y="3066"/>
                    </a:lnTo>
                    <a:lnTo>
                      <a:pt x="5446" y="3036"/>
                    </a:lnTo>
                    <a:lnTo>
                      <a:pt x="5497" y="3031"/>
                    </a:lnTo>
                    <a:lnTo>
                      <a:pt x="5548" y="3036"/>
                    </a:lnTo>
                    <a:lnTo>
                      <a:pt x="5594" y="3046"/>
                    </a:lnTo>
                    <a:lnTo>
                      <a:pt x="5640" y="3071"/>
                    </a:lnTo>
                    <a:lnTo>
                      <a:pt x="5676" y="3122"/>
                    </a:lnTo>
                    <a:lnTo>
                      <a:pt x="5707" y="3189"/>
                    </a:lnTo>
                    <a:lnTo>
                      <a:pt x="5727" y="3285"/>
                    </a:lnTo>
                    <a:lnTo>
                      <a:pt x="5747" y="3408"/>
                    </a:lnTo>
                    <a:lnTo>
                      <a:pt x="5783" y="3886"/>
                    </a:lnTo>
                    <a:lnTo>
                      <a:pt x="5819" y="4324"/>
                    </a:lnTo>
                    <a:lnTo>
                      <a:pt x="5844" y="4727"/>
                    </a:lnTo>
                    <a:lnTo>
                      <a:pt x="5875" y="5103"/>
                    </a:lnTo>
                    <a:lnTo>
                      <a:pt x="5895" y="5440"/>
                    </a:lnTo>
                    <a:lnTo>
                      <a:pt x="5916" y="5735"/>
                    </a:lnTo>
                    <a:lnTo>
                      <a:pt x="5926" y="6005"/>
                    </a:lnTo>
                    <a:lnTo>
                      <a:pt x="5941" y="6234"/>
                    </a:lnTo>
                    <a:lnTo>
                      <a:pt x="5951" y="6427"/>
                    </a:lnTo>
                    <a:lnTo>
                      <a:pt x="5956" y="6591"/>
                    </a:lnTo>
                    <a:lnTo>
                      <a:pt x="5962" y="6713"/>
                    </a:lnTo>
                    <a:lnTo>
                      <a:pt x="5972" y="6805"/>
                    </a:lnTo>
                    <a:lnTo>
                      <a:pt x="5972" y="6871"/>
                    </a:lnTo>
                    <a:lnTo>
                      <a:pt x="5987" y="6978"/>
                    </a:lnTo>
                    <a:lnTo>
                      <a:pt x="6028" y="7074"/>
                    </a:lnTo>
                    <a:lnTo>
                      <a:pt x="6094" y="7166"/>
                    </a:lnTo>
                    <a:lnTo>
                      <a:pt x="6181" y="7247"/>
                    </a:lnTo>
                    <a:lnTo>
                      <a:pt x="6288" y="7304"/>
                    </a:lnTo>
                    <a:lnTo>
                      <a:pt x="6410" y="7349"/>
                    </a:lnTo>
                    <a:lnTo>
                      <a:pt x="6553" y="7370"/>
                    </a:lnTo>
                    <a:lnTo>
                      <a:pt x="6701" y="7365"/>
                    </a:lnTo>
                    <a:lnTo>
                      <a:pt x="6839" y="7334"/>
                    </a:lnTo>
                    <a:lnTo>
                      <a:pt x="6966" y="7283"/>
                    </a:lnTo>
                    <a:lnTo>
                      <a:pt x="7074" y="7217"/>
                    </a:lnTo>
                    <a:lnTo>
                      <a:pt x="7160" y="7146"/>
                    </a:lnTo>
                    <a:lnTo>
                      <a:pt x="7226" y="7059"/>
                    </a:lnTo>
                    <a:lnTo>
                      <a:pt x="7267" y="6962"/>
                    </a:lnTo>
                    <a:lnTo>
                      <a:pt x="7278" y="6871"/>
                    </a:lnTo>
                    <a:lnTo>
                      <a:pt x="7278" y="4034"/>
                    </a:lnTo>
                    <a:lnTo>
                      <a:pt x="7272" y="3917"/>
                    </a:lnTo>
                    <a:lnTo>
                      <a:pt x="7272" y="3647"/>
                    </a:lnTo>
                    <a:lnTo>
                      <a:pt x="7267" y="3494"/>
                    </a:lnTo>
                    <a:lnTo>
                      <a:pt x="7262" y="3331"/>
                    </a:lnTo>
                    <a:lnTo>
                      <a:pt x="7257" y="3158"/>
                    </a:lnTo>
                    <a:lnTo>
                      <a:pt x="7247" y="2980"/>
                    </a:lnTo>
                    <a:lnTo>
                      <a:pt x="7237" y="2791"/>
                    </a:lnTo>
                    <a:lnTo>
                      <a:pt x="7216" y="2603"/>
                    </a:lnTo>
                    <a:lnTo>
                      <a:pt x="7191" y="2414"/>
                    </a:lnTo>
                    <a:lnTo>
                      <a:pt x="7165" y="2221"/>
                    </a:lnTo>
                    <a:lnTo>
                      <a:pt x="7135" y="2022"/>
                    </a:lnTo>
                    <a:lnTo>
                      <a:pt x="7089" y="1829"/>
                    </a:lnTo>
                    <a:lnTo>
                      <a:pt x="7043" y="1640"/>
                    </a:lnTo>
                    <a:lnTo>
                      <a:pt x="6987" y="1452"/>
                    </a:lnTo>
                    <a:lnTo>
                      <a:pt x="6920" y="1269"/>
                    </a:lnTo>
                    <a:lnTo>
                      <a:pt x="6844" y="1096"/>
                    </a:lnTo>
                    <a:lnTo>
                      <a:pt x="6762" y="927"/>
                    </a:lnTo>
                    <a:lnTo>
                      <a:pt x="6665" y="769"/>
                    </a:lnTo>
                    <a:lnTo>
                      <a:pt x="6553" y="627"/>
                    </a:lnTo>
                    <a:lnTo>
                      <a:pt x="6431" y="489"/>
                    </a:lnTo>
                    <a:lnTo>
                      <a:pt x="6293" y="367"/>
                    </a:lnTo>
                    <a:lnTo>
                      <a:pt x="6145" y="260"/>
                    </a:lnTo>
                    <a:lnTo>
                      <a:pt x="5987" y="173"/>
                    </a:lnTo>
                    <a:lnTo>
                      <a:pt x="5804" y="97"/>
                    </a:lnTo>
                    <a:lnTo>
                      <a:pt x="5610" y="41"/>
                    </a:lnTo>
                    <a:lnTo>
                      <a:pt x="5401" y="11"/>
                    </a:lnTo>
                    <a:lnTo>
                      <a:pt x="5171" y="0"/>
                    </a:lnTo>
                    <a:lnTo>
                      <a:pt x="2101" y="0"/>
                    </a:lnTo>
                    <a:close/>
                  </a:path>
                </a:pathLst>
              </a:custGeom>
              <a:solidFill>
                <a:srgbClr val="FFFFFF"/>
              </a:solidFill>
              <a:ln w="0">
                <a:noFill/>
                <a:prstDash val="solid"/>
                <a:round/>
                <a:headEnd/>
                <a:tailEnd/>
              </a:ln>
            </p:spPr>
            <p:txBody>
              <a:bodyPr vert="horz" wrap="square" lIns="91440" tIns="45720" rIns="91440" bIns="45720" numCol="1" anchor="t" anchorCtr="0" compatLnSpc="1">
                <a:prstTxWarp prst="textNoShape">
                  <a:avLst/>
                </a:prstTxWarp>
              </a:bodyPr>
              <a:lstStyle/>
              <a:p>
                <a:pPr marL="0" marR="0" lvl="0" indent="0" defTabSz="914400" eaLnBrk="0" fontAlgn="base" latinLnBrk="0" hangingPunct="0">
                  <a:lnSpc>
                    <a:spcPct val="100000"/>
                  </a:lnSpc>
                  <a:spcBef>
                    <a:spcPct val="0"/>
                  </a:spcBef>
                  <a:spcAft>
                    <a:spcPct val="0"/>
                  </a:spcAft>
                  <a:buClrTx/>
                  <a:buSzTx/>
                  <a:buFontTx/>
                  <a:buNone/>
                  <a:tabLst/>
                  <a:defRPr/>
                </a:pPr>
                <a:endParaRPr kumimoji="0" lang="en-AU" sz="1100" b="0" i="0" u="none" strike="noStrike" kern="0" cap="none" spc="0" normalizeH="0" baseline="0" noProof="0">
                  <a:ln>
                    <a:noFill/>
                  </a:ln>
                  <a:solidFill>
                    <a:srgbClr val="000000"/>
                  </a:solidFill>
                  <a:effectLst/>
                  <a:uLnTx/>
                  <a:uFillTx/>
                  <a:latin typeface="Arial" panose="020B0604020202020204" pitchFamily="34" charset="0"/>
                </a:endParaRPr>
              </a:p>
            </p:txBody>
          </p:sp>
        </p:grpSp>
        <p:grpSp>
          <p:nvGrpSpPr>
            <p:cNvPr id="34" name="Group 4">
              <a:extLst>
                <a:ext uri="{FF2B5EF4-FFF2-40B4-BE49-F238E27FC236}">
                  <a16:creationId xmlns:a16="http://schemas.microsoft.com/office/drawing/2014/main" id="{4E4BD00E-1019-41A8-BA66-33A368AB0676}"/>
                </a:ext>
              </a:extLst>
            </p:cNvPr>
            <p:cNvGrpSpPr>
              <a:grpSpLocks noChangeAspect="1"/>
            </p:cNvGrpSpPr>
            <p:nvPr/>
          </p:nvGrpSpPr>
          <p:grpSpPr bwMode="auto">
            <a:xfrm>
              <a:off x="5921967" y="5067457"/>
              <a:ext cx="135349" cy="336653"/>
              <a:chOff x="492" y="682"/>
              <a:chExt cx="236" cy="587"/>
            </a:xfrm>
          </p:grpSpPr>
          <p:sp>
            <p:nvSpPr>
              <p:cNvPr id="69" name="AutoShape 3">
                <a:extLst>
                  <a:ext uri="{FF2B5EF4-FFF2-40B4-BE49-F238E27FC236}">
                    <a16:creationId xmlns:a16="http://schemas.microsoft.com/office/drawing/2014/main" id="{AC3F1B0F-3CB8-439C-8CB9-65F1A93EF65F}"/>
                  </a:ext>
                </a:extLst>
              </p:cNvPr>
              <p:cNvSpPr>
                <a:spLocks noChangeAspect="1" noChangeArrowheads="1" noTextEdit="1"/>
              </p:cNvSpPr>
              <p:nvPr/>
            </p:nvSpPr>
            <p:spPr bwMode="auto">
              <a:xfrm>
                <a:off x="492" y="682"/>
                <a:ext cx="236" cy="58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defTabSz="914400" eaLnBrk="0" fontAlgn="base" latinLnBrk="0" hangingPunct="0">
                  <a:lnSpc>
                    <a:spcPct val="100000"/>
                  </a:lnSpc>
                  <a:spcBef>
                    <a:spcPct val="0"/>
                  </a:spcBef>
                  <a:spcAft>
                    <a:spcPct val="0"/>
                  </a:spcAft>
                  <a:buClrTx/>
                  <a:buSzTx/>
                  <a:buFontTx/>
                  <a:buNone/>
                  <a:tabLst/>
                  <a:defRPr/>
                </a:pPr>
                <a:endParaRPr kumimoji="0" lang="en-AU" sz="1100" b="0" i="0" u="none" strike="noStrike" kern="0" cap="none" spc="0" normalizeH="0" baseline="0" noProof="0">
                  <a:ln>
                    <a:noFill/>
                  </a:ln>
                  <a:solidFill>
                    <a:srgbClr val="000000"/>
                  </a:solidFill>
                  <a:effectLst/>
                  <a:uLnTx/>
                  <a:uFillTx/>
                  <a:latin typeface="Arial" panose="020B0604020202020204" pitchFamily="34" charset="0"/>
                </a:endParaRPr>
              </a:p>
            </p:txBody>
          </p:sp>
          <p:sp>
            <p:nvSpPr>
              <p:cNvPr id="70" name="Freeform 5">
                <a:extLst>
                  <a:ext uri="{FF2B5EF4-FFF2-40B4-BE49-F238E27FC236}">
                    <a16:creationId xmlns:a16="http://schemas.microsoft.com/office/drawing/2014/main" id="{F6D67683-EAE2-485A-82D9-B3959073D0F9}"/>
                  </a:ext>
                </a:extLst>
              </p:cNvPr>
              <p:cNvSpPr>
                <a:spLocks/>
              </p:cNvSpPr>
              <p:nvPr/>
            </p:nvSpPr>
            <p:spPr bwMode="auto">
              <a:xfrm>
                <a:off x="553" y="682"/>
                <a:ext cx="111" cy="111"/>
              </a:xfrm>
              <a:custGeom>
                <a:avLst/>
                <a:gdLst>
                  <a:gd name="T0" fmla="*/ 1712 w 3425"/>
                  <a:gd name="T1" fmla="*/ 0 h 3424"/>
                  <a:gd name="T2" fmla="*/ 1712 w 3425"/>
                  <a:gd name="T3" fmla="*/ 0 h 3424"/>
                  <a:gd name="T4" fmla="*/ 1482 w 3425"/>
                  <a:gd name="T5" fmla="*/ 14 h 3424"/>
                  <a:gd name="T6" fmla="*/ 1256 w 3425"/>
                  <a:gd name="T7" fmla="*/ 60 h 3424"/>
                  <a:gd name="T8" fmla="*/ 1046 w 3425"/>
                  <a:gd name="T9" fmla="*/ 132 h 3424"/>
                  <a:gd name="T10" fmla="*/ 851 w 3425"/>
                  <a:gd name="T11" fmla="*/ 234 h 3424"/>
                  <a:gd name="T12" fmla="*/ 666 w 3425"/>
                  <a:gd name="T13" fmla="*/ 357 h 3424"/>
                  <a:gd name="T14" fmla="*/ 502 w 3425"/>
                  <a:gd name="T15" fmla="*/ 505 h 3424"/>
                  <a:gd name="T16" fmla="*/ 359 w 3425"/>
                  <a:gd name="T17" fmla="*/ 663 h 3424"/>
                  <a:gd name="T18" fmla="*/ 236 w 3425"/>
                  <a:gd name="T19" fmla="*/ 847 h 3424"/>
                  <a:gd name="T20" fmla="*/ 133 w 3425"/>
                  <a:gd name="T21" fmla="*/ 1042 h 3424"/>
                  <a:gd name="T22" fmla="*/ 61 w 3425"/>
                  <a:gd name="T23" fmla="*/ 1257 h 3424"/>
                  <a:gd name="T24" fmla="*/ 15 w 3425"/>
                  <a:gd name="T25" fmla="*/ 1482 h 3424"/>
                  <a:gd name="T26" fmla="*/ 0 w 3425"/>
                  <a:gd name="T27" fmla="*/ 1711 h 3424"/>
                  <a:gd name="T28" fmla="*/ 15 w 3425"/>
                  <a:gd name="T29" fmla="*/ 1941 h 3424"/>
                  <a:gd name="T30" fmla="*/ 61 w 3425"/>
                  <a:gd name="T31" fmla="*/ 2166 h 3424"/>
                  <a:gd name="T32" fmla="*/ 133 w 3425"/>
                  <a:gd name="T33" fmla="*/ 2376 h 3424"/>
                  <a:gd name="T34" fmla="*/ 236 w 3425"/>
                  <a:gd name="T35" fmla="*/ 2575 h 3424"/>
                  <a:gd name="T36" fmla="*/ 359 w 3425"/>
                  <a:gd name="T37" fmla="*/ 2759 h 3424"/>
                  <a:gd name="T38" fmla="*/ 502 w 3425"/>
                  <a:gd name="T39" fmla="*/ 2918 h 3424"/>
                  <a:gd name="T40" fmla="*/ 666 w 3425"/>
                  <a:gd name="T41" fmla="*/ 3061 h 3424"/>
                  <a:gd name="T42" fmla="*/ 851 w 3425"/>
                  <a:gd name="T43" fmla="*/ 3184 h 3424"/>
                  <a:gd name="T44" fmla="*/ 1046 w 3425"/>
                  <a:gd name="T45" fmla="*/ 3286 h 3424"/>
                  <a:gd name="T46" fmla="*/ 1256 w 3425"/>
                  <a:gd name="T47" fmla="*/ 3363 h 3424"/>
                  <a:gd name="T48" fmla="*/ 1482 w 3425"/>
                  <a:gd name="T49" fmla="*/ 3403 h 3424"/>
                  <a:gd name="T50" fmla="*/ 1712 w 3425"/>
                  <a:gd name="T51" fmla="*/ 3424 h 3424"/>
                  <a:gd name="T52" fmla="*/ 1943 w 3425"/>
                  <a:gd name="T53" fmla="*/ 3403 h 3424"/>
                  <a:gd name="T54" fmla="*/ 2169 w 3425"/>
                  <a:gd name="T55" fmla="*/ 3363 h 3424"/>
                  <a:gd name="T56" fmla="*/ 2379 w 3425"/>
                  <a:gd name="T57" fmla="*/ 3286 h 3424"/>
                  <a:gd name="T58" fmla="*/ 2579 w 3425"/>
                  <a:gd name="T59" fmla="*/ 3184 h 3424"/>
                  <a:gd name="T60" fmla="*/ 2763 w 3425"/>
                  <a:gd name="T61" fmla="*/ 3061 h 3424"/>
                  <a:gd name="T62" fmla="*/ 2922 w 3425"/>
                  <a:gd name="T63" fmla="*/ 2918 h 3424"/>
                  <a:gd name="T64" fmla="*/ 3066 w 3425"/>
                  <a:gd name="T65" fmla="*/ 2759 h 3424"/>
                  <a:gd name="T66" fmla="*/ 3189 w 3425"/>
                  <a:gd name="T67" fmla="*/ 2575 h 3424"/>
                  <a:gd name="T68" fmla="*/ 3292 w 3425"/>
                  <a:gd name="T69" fmla="*/ 2376 h 3424"/>
                  <a:gd name="T70" fmla="*/ 3368 w 3425"/>
                  <a:gd name="T71" fmla="*/ 2166 h 3424"/>
                  <a:gd name="T72" fmla="*/ 3409 w 3425"/>
                  <a:gd name="T73" fmla="*/ 1941 h 3424"/>
                  <a:gd name="T74" fmla="*/ 3425 w 3425"/>
                  <a:gd name="T75" fmla="*/ 1711 h 3424"/>
                  <a:gd name="T76" fmla="*/ 3409 w 3425"/>
                  <a:gd name="T77" fmla="*/ 1482 h 3424"/>
                  <a:gd name="T78" fmla="*/ 3368 w 3425"/>
                  <a:gd name="T79" fmla="*/ 1257 h 3424"/>
                  <a:gd name="T80" fmla="*/ 3292 w 3425"/>
                  <a:gd name="T81" fmla="*/ 1042 h 3424"/>
                  <a:gd name="T82" fmla="*/ 3189 w 3425"/>
                  <a:gd name="T83" fmla="*/ 847 h 3424"/>
                  <a:gd name="T84" fmla="*/ 3066 w 3425"/>
                  <a:gd name="T85" fmla="*/ 663 h 3424"/>
                  <a:gd name="T86" fmla="*/ 2922 w 3425"/>
                  <a:gd name="T87" fmla="*/ 505 h 3424"/>
                  <a:gd name="T88" fmla="*/ 2763 w 3425"/>
                  <a:gd name="T89" fmla="*/ 357 h 3424"/>
                  <a:gd name="T90" fmla="*/ 2579 w 3425"/>
                  <a:gd name="T91" fmla="*/ 234 h 3424"/>
                  <a:gd name="T92" fmla="*/ 2379 w 3425"/>
                  <a:gd name="T93" fmla="*/ 132 h 3424"/>
                  <a:gd name="T94" fmla="*/ 2169 w 3425"/>
                  <a:gd name="T95" fmla="*/ 60 h 3424"/>
                  <a:gd name="T96" fmla="*/ 1943 w 3425"/>
                  <a:gd name="T97" fmla="*/ 14 h 3424"/>
                  <a:gd name="T98" fmla="*/ 1712 w 3425"/>
                  <a:gd name="T99" fmla="*/ 0 h 34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3425" h="3424">
                    <a:moveTo>
                      <a:pt x="1712" y="0"/>
                    </a:moveTo>
                    <a:lnTo>
                      <a:pt x="1712" y="0"/>
                    </a:lnTo>
                    <a:lnTo>
                      <a:pt x="1482" y="14"/>
                    </a:lnTo>
                    <a:lnTo>
                      <a:pt x="1256" y="60"/>
                    </a:lnTo>
                    <a:lnTo>
                      <a:pt x="1046" y="132"/>
                    </a:lnTo>
                    <a:lnTo>
                      <a:pt x="851" y="234"/>
                    </a:lnTo>
                    <a:lnTo>
                      <a:pt x="666" y="357"/>
                    </a:lnTo>
                    <a:lnTo>
                      <a:pt x="502" y="505"/>
                    </a:lnTo>
                    <a:lnTo>
                      <a:pt x="359" y="663"/>
                    </a:lnTo>
                    <a:lnTo>
                      <a:pt x="236" y="847"/>
                    </a:lnTo>
                    <a:lnTo>
                      <a:pt x="133" y="1042"/>
                    </a:lnTo>
                    <a:lnTo>
                      <a:pt x="61" y="1257"/>
                    </a:lnTo>
                    <a:lnTo>
                      <a:pt x="15" y="1482"/>
                    </a:lnTo>
                    <a:lnTo>
                      <a:pt x="0" y="1711"/>
                    </a:lnTo>
                    <a:lnTo>
                      <a:pt x="15" y="1941"/>
                    </a:lnTo>
                    <a:lnTo>
                      <a:pt x="61" y="2166"/>
                    </a:lnTo>
                    <a:lnTo>
                      <a:pt x="133" y="2376"/>
                    </a:lnTo>
                    <a:lnTo>
                      <a:pt x="236" y="2575"/>
                    </a:lnTo>
                    <a:lnTo>
                      <a:pt x="359" y="2759"/>
                    </a:lnTo>
                    <a:lnTo>
                      <a:pt x="502" y="2918"/>
                    </a:lnTo>
                    <a:lnTo>
                      <a:pt x="666" y="3061"/>
                    </a:lnTo>
                    <a:lnTo>
                      <a:pt x="851" y="3184"/>
                    </a:lnTo>
                    <a:lnTo>
                      <a:pt x="1046" y="3286"/>
                    </a:lnTo>
                    <a:lnTo>
                      <a:pt x="1256" y="3363"/>
                    </a:lnTo>
                    <a:lnTo>
                      <a:pt x="1482" y="3403"/>
                    </a:lnTo>
                    <a:lnTo>
                      <a:pt x="1712" y="3424"/>
                    </a:lnTo>
                    <a:lnTo>
                      <a:pt x="1943" y="3403"/>
                    </a:lnTo>
                    <a:lnTo>
                      <a:pt x="2169" y="3363"/>
                    </a:lnTo>
                    <a:lnTo>
                      <a:pt x="2379" y="3286"/>
                    </a:lnTo>
                    <a:lnTo>
                      <a:pt x="2579" y="3184"/>
                    </a:lnTo>
                    <a:lnTo>
                      <a:pt x="2763" y="3061"/>
                    </a:lnTo>
                    <a:lnTo>
                      <a:pt x="2922" y="2918"/>
                    </a:lnTo>
                    <a:lnTo>
                      <a:pt x="3066" y="2759"/>
                    </a:lnTo>
                    <a:lnTo>
                      <a:pt x="3189" y="2575"/>
                    </a:lnTo>
                    <a:lnTo>
                      <a:pt x="3292" y="2376"/>
                    </a:lnTo>
                    <a:lnTo>
                      <a:pt x="3368" y="2166"/>
                    </a:lnTo>
                    <a:lnTo>
                      <a:pt x="3409" y="1941"/>
                    </a:lnTo>
                    <a:lnTo>
                      <a:pt x="3425" y="1711"/>
                    </a:lnTo>
                    <a:lnTo>
                      <a:pt x="3409" y="1482"/>
                    </a:lnTo>
                    <a:lnTo>
                      <a:pt x="3368" y="1257"/>
                    </a:lnTo>
                    <a:lnTo>
                      <a:pt x="3292" y="1042"/>
                    </a:lnTo>
                    <a:lnTo>
                      <a:pt x="3189" y="847"/>
                    </a:lnTo>
                    <a:lnTo>
                      <a:pt x="3066" y="663"/>
                    </a:lnTo>
                    <a:lnTo>
                      <a:pt x="2922" y="505"/>
                    </a:lnTo>
                    <a:lnTo>
                      <a:pt x="2763" y="357"/>
                    </a:lnTo>
                    <a:lnTo>
                      <a:pt x="2579" y="234"/>
                    </a:lnTo>
                    <a:lnTo>
                      <a:pt x="2379" y="132"/>
                    </a:lnTo>
                    <a:lnTo>
                      <a:pt x="2169" y="60"/>
                    </a:lnTo>
                    <a:lnTo>
                      <a:pt x="1943" y="14"/>
                    </a:lnTo>
                    <a:lnTo>
                      <a:pt x="1712" y="0"/>
                    </a:lnTo>
                    <a:close/>
                  </a:path>
                </a:pathLst>
              </a:custGeom>
              <a:solidFill>
                <a:srgbClr val="FFFFFF"/>
              </a:solidFill>
              <a:ln w="0">
                <a:noFill/>
                <a:prstDash val="solid"/>
                <a:round/>
                <a:headEnd/>
                <a:tailEnd/>
              </a:ln>
            </p:spPr>
            <p:txBody>
              <a:bodyPr vert="horz" wrap="square" lIns="91440" tIns="45720" rIns="91440" bIns="45720" numCol="1" anchor="t" anchorCtr="0" compatLnSpc="1">
                <a:prstTxWarp prst="textNoShape">
                  <a:avLst/>
                </a:prstTxWarp>
              </a:bodyPr>
              <a:lstStyle/>
              <a:p>
                <a:pPr marL="0" marR="0" lvl="0" indent="0" defTabSz="914400" eaLnBrk="0" fontAlgn="base" latinLnBrk="0" hangingPunct="0">
                  <a:lnSpc>
                    <a:spcPct val="100000"/>
                  </a:lnSpc>
                  <a:spcBef>
                    <a:spcPct val="0"/>
                  </a:spcBef>
                  <a:spcAft>
                    <a:spcPct val="0"/>
                  </a:spcAft>
                  <a:buClrTx/>
                  <a:buSzTx/>
                  <a:buFontTx/>
                  <a:buNone/>
                  <a:tabLst/>
                  <a:defRPr/>
                </a:pPr>
                <a:endParaRPr kumimoji="0" lang="en-AU" sz="1100" b="0" i="0" u="none" strike="noStrike" kern="0" cap="none" spc="0" normalizeH="0" baseline="0" noProof="0">
                  <a:ln>
                    <a:noFill/>
                  </a:ln>
                  <a:solidFill>
                    <a:srgbClr val="000000"/>
                  </a:solidFill>
                  <a:effectLst/>
                  <a:uLnTx/>
                  <a:uFillTx/>
                  <a:latin typeface="Arial" panose="020B0604020202020204" pitchFamily="34" charset="0"/>
                </a:endParaRPr>
              </a:p>
            </p:txBody>
          </p:sp>
          <p:sp>
            <p:nvSpPr>
              <p:cNvPr id="71" name="Freeform 6">
                <a:extLst>
                  <a:ext uri="{FF2B5EF4-FFF2-40B4-BE49-F238E27FC236}">
                    <a16:creationId xmlns:a16="http://schemas.microsoft.com/office/drawing/2014/main" id="{050E0524-22BA-4722-9E6C-2515BA3BCDC8}"/>
                  </a:ext>
                </a:extLst>
              </p:cNvPr>
              <p:cNvSpPr>
                <a:spLocks/>
              </p:cNvSpPr>
              <p:nvPr/>
            </p:nvSpPr>
            <p:spPr bwMode="auto">
              <a:xfrm>
                <a:off x="492" y="818"/>
                <a:ext cx="236" cy="451"/>
              </a:xfrm>
              <a:custGeom>
                <a:avLst/>
                <a:gdLst>
                  <a:gd name="T0" fmla="*/ 1662 w 7278"/>
                  <a:gd name="T1" fmla="*/ 46 h 13884"/>
                  <a:gd name="T2" fmla="*/ 979 w 7278"/>
                  <a:gd name="T3" fmla="*/ 393 h 13884"/>
                  <a:gd name="T4" fmla="*/ 515 w 7278"/>
                  <a:gd name="T5" fmla="*/ 978 h 13884"/>
                  <a:gd name="T6" fmla="*/ 229 w 7278"/>
                  <a:gd name="T7" fmla="*/ 1706 h 13884"/>
                  <a:gd name="T8" fmla="*/ 71 w 7278"/>
                  <a:gd name="T9" fmla="*/ 2486 h 13884"/>
                  <a:gd name="T10" fmla="*/ 5 w 7278"/>
                  <a:gd name="T11" fmla="*/ 3367 h 13884"/>
                  <a:gd name="T12" fmla="*/ 25 w 7278"/>
                  <a:gd name="T13" fmla="*/ 6947 h 13884"/>
                  <a:gd name="T14" fmla="*/ 341 w 7278"/>
                  <a:gd name="T15" fmla="*/ 7207 h 13884"/>
                  <a:gd name="T16" fmla="*/ 851 w 7278"/>
                  <a:gd name="T17" fmla="*/ 7222 h 13884"/>
                  <a:gd name="T18" fmla="*/ 1178 w 7278"/>
                  <a:gd name="T19" fmla="*/ 7044 h 13884"/>
                  <a:gd name="T20" fmla="*/ 1280 w 7278"/>
                  <a:gd name="T21" fmla="*/ 6560 h 13884"/>
                  <a:gd name="T22" fmla="*/ 1376 w 7278"/>
                  <a:gd name="T23" fmla="*/ 5292 h 13884"/>
                  <a:gd name="T24" fmla="*/ 1448 w 7278"/>
                  <a:gd name="T25" fmla="*/ 4177 h 13884"/>
                  <a:gd name="T26" fmla="*/ 1479 w 7278"/>
                  <a:gd name="T27" fmla="*/ 3408 h 13884"/>
                  <a:gd name="T28" fmla="*/ 1565 w 7278"/>
                  <a:gd name="T29" fmla="*/ 3097 h 13884"/>
                  <a:gd name="T30" fmla="*/ 1754 w 7278"/>
                  <a:gd name="T31" fmla="*/ 3026 h 13884"/>
                  <a:gd name="T32" fmla="*/ 1927 w 7278"/>
                  <a:gd name="T33" fmla="*/ 3061 h 13884"/>
                  <a:gd name="T34" fmla="*/ 1545 w 7278"/>
                  <a:gd name="T35" fmla="*/ 13578 h 13884"/>
                  <a:gd name="T36" fmla="*/ 1902 w 7278"/>
                  <a:gd name="T37" fmla="*/ 13817 h 13884"/>
                  <a:gd name="T38" fmla="*/ 2483 w 7278"/>
                  <a:gd name="T39" fmla="*/ 13858 h 13884"/>
                  <a:gd name="T40" fmla="*/ 2952 w 7278"/>
                  <a:gd name="T41" fmla="*/ 13700 h 13884"/>
                  <a:gd name="T42" fmla="*/ 3131 w 7278"/>
                  <a:gd name="T43" fmla="*/ 13374 h 13884"/>
                  <a:gd name="T44" fmla="*/ 3406 w 7278"/>
                  <a:gd name="T45" fmla="*/ 8623 h 13884"/>
                  <a:gd name="T46" fmla="*/ 4064 w 7278"/>
                  <a:gd name="T47" fmla="*/ 13496 h 13884"/>
                  <a:gd name="T48" fmla="*/ 4329 w 7278"/>
                  <a:gd name="T49" fmla="*/ 13787 h 13884"/>
                  <a:gd name="T50" fmla="*/ 4850 w 7278"/>
                  <a:gd name="T51" fmla="*/ 13884 h 13884"/>
                  <a:gd name="T52" fmla="*/ 5344 w 7278"/>
                  <a:gd name="T53" fmla="*/ 13782 h 13884"/>
                  <a:gd name="T54" fmla="*/ 5569 w 7278"/>
                  <a:gd name="T55" fmla="*/ 13486 h 13884"/>
                  <a:gd name="T56" fmla="*/ 5559 w 7278"/>
                  <a:gd name="T57" fmla="*/ 12901 h 13884"/>
                  <a:gd name="T58" fmla="*/ 5523 w 7278"/>
                  <a:gd name="T59" fmla="*/ 11882 h 13884"/>
                  <a:gd name="T60" fmla="*/ 5472 w 7278"/>
                  <a:gd name="T61" fmla="*/ 10558 h 13884"/>
                  <a:gd name="T62" fmla="*/ 5426 w 7278"/>
                  <a:gd name="T63" fmla="*/ 9056 h 13884"/>
                  <a:gd name="T64" fmla="*/ 5370 w 7278"/>
                  <a:gd name="T65" fmla="*/ 7497 h 13884"/>
                  <a:gd name="T66" fmla="*/ 5324 w 7278"/>
                  <a:gd name="T67" fmla="*/ 5999 h 13884"/>
                  <a:gd name="T68" fmla="*/ 5283 w 7278"/>
                  <a:gd name="T69" fmla="*/ 4696 h 13884"/>
                  <a:gd name="T70" fmla="*/ 5268 w 7278"/>
                  <a:gd name="T71" fmla="*/ 3240 h 13884"/>
                  <a:gd name="T72" fmla="*/ 5446 w 7278"/>
                  <a:gd name="T73" fmla="*/ 3036 h 13884"/>
                  <a:gd name="T74" fmla="*/ 5640 w 7278"/>
                  <a:gd name="T75" fmla="*/ 3071 h 13884"/>
                  <a:gd name="T76" fmla="*/ 5747 w 7278"/>
                  <a:gd name="T77" fmla="*/ 3408 h 13884"/>
                  <a:gd name="T78" fmla="*/ 5875 w 7278"/>
                  <a:gd name="T79" fmla="*/ 5103 h 13884"/>
                  <a:gd name="T80" fmla="*/ 5941 w 7278"/>
                  <a:gd name="T81" fmla="*/ 6234 h 13884"/>
                  <a:gd name="T82" fmla="*/ 5972 w 7278"/>
                  <a:gd name="T83" fmla="*/ 6805 h 13884"/>
                  <a:gd name="T84" fmla="*/ 6094 w 7278"/>
                  <a:gd name="T85" fmla="*/ 7166 h 13884"/>
                  <a:gd name="T86" fmla="*/ 6553 w 7278"/>
                  <a:gd name="T87" fmla="*/ 7370 h 13884"/>
                  <a:gd name="T88" fmla="*/ 7074 w 7278"/>
                  <a:gd name="T89" fmla="*/ 7217 h 13884"/>
                  <a:gd name="T90" fmla="*/ 7278 w 7278"/>
                  <a:gd name="T91" fmla="*/ 6871 h 13884"/>
                  <a:gd name="T92" fmla="*/ 7267 w 7278"/>
                  <a:gd name="T93" fmla="*/ 3494 h 13884"/>
                  <a:gd name="T94" fmla="*/ 7237 w 7278"/>
                  <a:gd name="T95" fmla="*/ 2791 h 13884"/>
                  <a:gd name="T96" fmla="*/ 7135 w 7278"/>
                  <a:gd name="T97" fmla="*/ 2022 h 13884"/>
                  <a:gd name="T98" fmla="*/ 6920 w 7278"/>
                  <a:gd name="T99" fmla="*/ 1269 h 13884"/>
                  <a:gd name="T100" fmla="*/ 6553 w 7278"/>
                  <a:gd name="T101" fmla="*/ 627 h 13884"/>
                  <a:gd name="T102" fmla="*/ 5987 w 7278"/>
                  <a:gd name="T103" fmla="*/ 173 h 13884"/>
                  <a:gd name="T104" fmla="*/ 5171 w 7278"/>
                  <a:gd name="T105" fmla="*/ 0 h 138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7278" h="13884">
                    <a:moveTo>
                      <a:pt x="2101" y="0"/>
                    </a:moveTo>
                    <a:lnTo>
                      <a:pt x="2101" y="0"/>
                    </a:lnTo>
                    <a:lnTo>
                      <a:pt x="1876" y="11"/>
                    </a:lnTo>
                    <a:lnTo>
                      <a:pt x="1662" y="46"/>
                    </a:lnTo>
                    <a:lnTo>
                      <a:pt x="1473" y="107"/>
                    </a:lnTo>
                    <a:lnTo>
                      <a:pt x="1295" y="184"/>
                    </a:lnTo>
                    <a:lnTo>
                      <a:pt x="1132" y="280"/>
                    </a:lnTo>
                    <a:lnTo>
                      <a:pt x="979" y="393"/>
                    </a:lnTo>
                    <a:lnTo>
                      <a:pt x="846" y="520"/>
                    </a:lnTo>
                    <a:lnTo>
                      <a:pt x="724" y="658"/>
                    </a:lnTo>
                    <a:lnTo>
                      <a:pt x="617" y="810"/>
                    </a:lnTo>
                    <a:lnTo>
                      <a:pt x="515" y="978"/>
                    </a:lnTo>
                    <a:lnTo>
                      <a:pt x="428" y="1151"/>
                    </a:lnTo>
                    <a:lnTo>
                      <a:pt x="356" y="1334"/>
                    </a:lnTo>
                    <a:lnTo>
                      <a:pt x="285" y="1523"/>
                    </a:lnTo>
                    <a:lnTo>
                      <a:pt x="229" y="1706"/>
                    </a:lnTo>
                    <a:lnTo>
                      <a:pt x="178" y="1905"/>
                    </a:lnTo>
                    <a:lnTo>
                      <a:pt x="137" y="2099"/>
                    </a:lnTo>
                    <a:lnTo>
                      <a:pt x="102" y="2292"/>
                    </a:lnTo>
                    <a:lnTo>
                      <a:pt x="71" y="2486"/>
                    </a:lnTo>
                    <a:lnTo>
                      <a:pt x="50" y="2679"/>
                    </a:lnTo>
                    <a:lnTo>
                      <a:pt x="20" y="3041"/>
                    </a:lnTo>
                    <a:lnTo>
                      <a:pt x="15" y="3209"/>
                    </a:lnTo>
                    <a:lnTo>
                      <a:pt x="5" y="3367"/>
                    </a:lnTo>
                    <a:lnTo>
                      <a:pt x="5" y="3514"/>
                    </a:lnTo>
                    <a:lnTo>
                      <a:pt x="0" y="3657"/>
                    </a:lnTo>
                    <a:lnTo>
                      <a:pt x="0" y="6871"/>
                    </a:lnTo>
                    <a:lnTo>
                      <a:pt x="25" y="6947"/>
                    </a:lnTo>
                    <a:lnTo>
                      <a:pt x="71" y="7024"/>
                    </a:lnTo>
                    <a:lnTo>
                      <a:pt x="147" y="7090"/>
                    </a:lnTo>
                    <a:lnTo>
                      <a:pt x="239" y="7156"/>
                    </a:lnTo>
                    <a:lnTo>
                      <a:pt x="341" y="7207"/>
                    </a:lnTo>
                    <a:lnTo>
                      <a:pt x="458" y="7247"/>
                    </a:lnTo>
                    <a:lnTo>
                      <a:pt x="581" y="7258"/>
                    </a:lnTo>
                    <a:lnTo>
                      <a:pt x="724" y="7253"/>
                    </a:lnTo>
                    <a:lnTo>
                      <a:pt x="851" y="7222"/>
                    </a:lnTo>
                    <a:lnTo>
                      <a:pt x="958" y="7192"/>
                    </a:lnTo>
                    <a:lnTo>
                      <a:pt x="1050" y="7151"/>
                    </a:lnTo>
                    <a:lnTo>
                      <a:pt x="1116" y="7100"/>
                    </a:lnTo>
                    <a:lnTo>
                      <a:pt x="1178" y="7044"/>
                    </a:lnTo>
                    <a:lnTo>
                      <a:pt x="1213" y="6988"/>
                    </a:lnTo>
                    <a:lnTo>
                      <a:pt x="1244" y="6932"/>
                    </a:lnTo>
                    <a:lnTo>
                      <a:pt x="1254" y="6871"/>
                    </a:lnTo>
                    <a:lnTo>
                      <a:pt x="1280" y="6560"/>
                    </a:lnTo>
                    <a:lnTo>
                      <a:pt x="1305" y="6239"/>
                    </a:lnTo>
                    <a:lnTo>
                      <a:pt x="1325" y="5923"/>
                    </a:lnTo>
                    <a:lnTo>
                      <a:pt x="1356" y="5603"/>
                    </a:lnTo>
                    <a:lnTo>
                      <a:pt x="1376" y="5292"/>
                    </a:lnTo>
                    <a:lnTo>
                      <a:pt x="1397" y="4997"/>
                    </a:lnTo>
                    <a:lnTo>
                      <a:pt x="1417" y="4706"/>
                    </a:lnTo>
                    <a:lnTo>
                      <a:pt x="1432" y="4431"/>
                    </a:lnTo>
                    <a:lnTo>
                      <a:pt x="1448" y="4177"/>
                    </a:lnTo>
                    <a:lnTo>
                      <a:pt x="1463" y="3942"/>
                    </a:lnTo>
                    <a:lnTo>
                      <a:pt x="1473" y="3733"/>
                    </a:lnTo>
                    <a:lnTo>
                      <a:pt x="1479" y="3560"/>
                    </a:lnTo>
                    <a:lnTo>
                      <a:pt x="1479" y="3408"/>
                    </a:lnTo>
                    <a:lnTo>
                      <a:pt x="1484" y="3296"/>
                    </a:lnTo>
                    <a:lnTo>
                      <a:pt x="1504" y="3214"/>
                    </a:lnTo>
                    <a:lnTo>
                      <a:pt x="1530" y="3143"/>
                    </a:lnTo>
                    <a:lnTo>
                      <a:pt x="1565" y="3097"/>
                    </a:lnTo>
                    <a:lnTo>
                      <a:pt x="1611" y="3056"/>
                    </a:lnTo>
                    <a:lnTo>
                      <a:pt x="1652" y="3036"/>
                    </a:lnTo>
                    <a:lnTo>
                      <a:pt x="1703" y="3026"/>
                    </a:lnTo>
                    <a:lnTo>
                      <a:pt x="1754" y="3026"/>
                    </a:lnTo>
                    <a:lnTo>
                      <a:pt x="1841" y="3036"/>
                    </a:lnTo>
                    <a:lnTo>
                      <a:pt x="1876" y="3046"/>
                    </a:lnTo>
                    <a:lnTo>
                      <a:pt x="1902" y="3056"/>
                    </a:lnTo>
                    <a:lnTo>
                      <a:pt x="1927" y="3061"/>
                    </a:lnTo>
                    <a:lnTo>
                      <a:pt x="1932" y="3066"/>
                    </a:lnTo>
                    <a:lnTo>
                      <a:pt x="1484" y="13374"/>
                    </a:lnTo>
                    <a:lnTo>
                      <a:pt x="1504" y="13481"/>
                    </a:lnTo>
                    <a:lnTo>
                      <a:pt x="1545" y="13578"/>
                    </a:lnTo>
                    <a:lnTo>
                      <a:pt x="1606" y="13654"/>
                    </a:lnTo>
                    <a:lnTo>
                      <a:pt x="1682" y="13720"/>
                    </a:lnTo>
                    <a:lnTo>
                      <a:pt x="1784" y="13777"/>
                    </a:lnTo>
                    <a:lnTo>
                      <a:pt x="1902" y="13817"/>
                    </a:lnTo>
                    <a:lnTo>
                      <a:pt x="2039" y="13848"/>
                    </a:lnTo>
                    <a:lnTo>
                      <a:pt x="2187" y="13863"/>
                    </a:lnTo>
                    <a:lnTo>
                      <a:pt x="2345" y="13863"/>
                    </a:lnTo>
                    <a:lnTo>
                      <a:pt x="2483" y="13858"/>
                    </a:lnTo>
                    <a:lnTo>
                      <a:pt x="2616" y="13833"/>
                    </a:lnTo>
                    <a:lnTo>
                      <a:pt x="2738" y="13802"/>
                    </a:lnTo>
                    <a:lnTo>
                      <a:pt x="2856" y="13761"/>
                    </a:lnTo>
                    <a:lnTo>
                      <a:pt x="2952" y="13700"/>
                    </a:lnTo>
                    <a:lnTo>
                      <a:pt x="3029" y="13639"/>
                    </a:lnTo>
                    <a:lnTo>
                      <a:pt x="3090" y="13563"/>
                    </a:lnTo>
                    <a:lnTo>
                      <a:pt x="3126" y="13471"/>
                    </a:lnTo>
                    <a:lnTo>
                      <a:pt x="3131" y="13374"/>
                    </a:lnTo>
                    <a:lnTo>
                      <a:pt x="3197" y="12198"/>
                    </a:lnTo>
                    <a:lnTo>
                      <a:pt x="3269" y="11006"/>
                    </a:lnTo>
                    <a:lnTo>
                      <a:pt x="3335" y="9814"/>
                    </a:lnTo>
                    <a:lnTo>
                      <a:pt x="3406" y="8623"/>
                    </a:lnTo>
                    <a:lnTo>
                      <a:pt x="3467" y="7441"/>
                    </a:lnTo>
                    <a:lnTo>
                      <a:pt x="3809" y="7441"/>
                    </a:lnTo>
                    <a:lnTo>
                      <a:pt x="4039" y="13390"/>
                    </a:lnTo>
                    <a:lnTo>
                      <a:pt x="4064" y="13496"/>
                    </a:lnTo>
                    <a:lnTo>
                      <a:pt x="4100" y="13588"/>
                    </a:lnTo>
                    <a:lnTo>
                      <a:pt x="4156" y="13670"/>
                    </a:lnTo>
                    <a:lnTo>
                      <a:pt x="4233" y="13736"/>
                    </a:lnTo>
                    <a:lnTo>
                      <a:pt x="4329" y="13787"/>
                    </a:lnTo>
                    <a:lnTo>
                      <a:pt x="4437" y="13822"/>
                    </a:lnTo>
                    <a:lnTo>
                      <a:pt x="4559" y="13858"/>
                    </a:lnTo>
                    <a:lnTo>
                      <a:pt x="4697" y="13873"/>
                    </a:lnTo>
                    <a:lnTo>
                      <a:pt x="4850" y="13884"/>
                    </a:lnTo>
                    <a:lnTo>
                      <a:pt x="4992" y="13878"/>
                    </a:lnTo>
                    <a:lnTo>
                      <a:pt x="5120" y="13858"/>
                    </a:lnTo>
                    <a:lnTo>
                      <a:pt x="5237" y="13822"/>
                    </a:lnTo>
                    <a:lnTo>
                      <a:pt x="5344" y="13782"/>
                    </a:lnTo>
                    <a:lnTo>
                      <a:pt x="5431" y="13726"/>
                    </a:lnTo>
                    <a:lnTo>
                      <a:pt x="5492" y="13660"/>
                    </a:lnTo>
                    <a:lnTo>
                      <a:pt x="5543" y="13578"/>
                    </a:lnTo>
                    <a:lnTo>
                      <a:pt x="5569" y="13486"/>
                    </a:lnTo>
                    <a:lnTo>
                      <a:pt x="5574" y="13390"/>
                    </a:lnTo>
                    <a:lnTo>
                      <a:pt x="5569" y="13257"/>
                    </a:lnTo>
                    <a:lnTo>
                      <a:pt x="5564" y="13094"/>
                    </a:lnTo>
                    <a:lnTo>
                      <a:pt x="5559" y="12901"/>
                    </a:lnTo>
                    <a:lnTo>
                      <a:pt x="5553" y="12682"/>
                    </a:lnTo>
                    <a:lnTo>
                      <a:pt x="5543" y="12437"/>
                    </a:lnTo>
                    <a:lnTo>
                      <a:pt x="5533" y="12172"/>
                    </a:lnTo>
                    <a:lnTo>
                      <a:pt x="5523" y="11882"/>
                    </a:lnTo>
                    <a:lnTo>
                      <a:pt x="5508" y="11571"/>
                    </a:lnTo>
                    <a:lnTo>
                      <a:pt x="5497" y="11246"/>
                    </a:lnTo>
                    <a:lnTo>
                      <a:pt x="5487" y="10909"/>
                    </a:lnTo>
                    <a:lnTo>
                      <a:pt x="5472" y="10558"/>
                    </a:lnTo>
                    <a:lnTo>
                      <a:pt x="5462" y="10197"/>
                    </a:lnTo>
                    <a:lnTo>
                      <a:pt x="5452" y="9825"/>
                    </a:lnTo>
                    <a:lnTo>
                      <a:pt x="5436" y="9437"/>
                    </a:lnTo>
                    <a:lnTo>
                      <a:pt x="5426" y="9056"/>
                    </a:lnTo>
                    <a:lnTo>
                      <a:pt x="5411" y="8663"/>
                    </a:lnTo>
                    <a:lnTo>
                      <a:pt x="5396" y="8276"/>
                    </a:lnTo>
                    <a:lnTo>
                      <a:pt x="5380" y="7879"/>
                    </a:lnTo>
                    <a:lnTo>
                      <a:pt x="5370" y="7497"/>
                    </a:lnTo>
                    <a:lnTo>
                      <a:pt x="5355" y="7105"/>
                    </a:lnTo>
                    <a:lnTo>
                      <a:pt x="5344" y="6728"/>
                    </a:lnTo>
                    <a:lnTo>
                      <a:pt x="5334" y="6361"/>
                    </a:lnTo>
                    <a:lnTo>
                      <a:pt x="5324" y="5999"/>
                    </a:lnTo>
                    <a:lnTo>
                      <a:pt x="5314" y="5648"/>
                    </a:lnTo>
                    <a:lnTo>
                      <a:pt x="5304" y="5312"/>
                    </a:lnTo>
                    <a:lnTo>
                      <a:pt x="5298" y="4997"/>
                    </a:lnTo>
                    <a:lnTo>
                      <a:pt x="5283" y="4696"/>
                    </a:lnTo>
                    <a:lnTo>
                      <a:pt x="5278" y="4411"/>
                    </a:lnTo>
                    <a:lnTo>
                      <a:pt x="5273" y="4151"/>
                    </a:lnTo>
                    <a:lnTo>
                      <a:pt x="5268" y="3917"/>
                    </a:lnTo>
                    <a:lnTo>
                      <a:pt x="5268" y="3240"/>
                    </a:lnTo>
                    <a:lnTo>
                      <a:pt x="5273" y="3143"/>
                    </a:lnTo>
                    <a:lnTo>
                      <a:pt x="5278" y="3092"/>
                    </a:lnTo>
                    <a:lnTo>
                      <a:pt x="5283" y="3066"/>
                    </a:lnTo>
                    <a:lnTo>
                      <a:pt x="5446" y="3036"/>
                    </a:lnTo>
                    <a:lnTo>
                      <a:pt x="5497" y="3031"/>
                    </a:lnTo>
                    <a:lnTo>
                      <a:pt x="5548" y="3036"/>
                    </a:lnTo>
                    <a:lnTo>
                      <a:pt x="5594" y="3046"/>
                    </a:lnTo>
                    <a:lnTo>
                      <a:pt x="5640" y="3071"/>
                    </a:lnTo>
                    <a:lnTo>
                      <a:pt x="5676" y="3122"/>
                    </a:lnTo>
                    <a:lnTo>
                      <a:pt x="5707" y="3189"/>
                    </a:lnTo>
                    <a:lnTo>
                      <a:pt x="5727" y="3285"/>
                    </a:lnTo>
                    <a:lnTo>
                      <a:pt x="5747" y="3408"/>
                    </a:lnTo>
                    <a:lnTo>
                      <a:pt x="5783" y="3886"/>
                    </a:lnTo>
                    <a:lnTo>
                      <a:pt x="5819" y="4324"/>
                    </a:lnTo>
                    <a:lnTo>
                      <a:pt x="5844" y="4727"/>
                    </a:lnTo>
                    <a:lnTo>
                      <a:pt x="5875" y="5103"/>
                    </a:lnTo>
                    <a:lnTo>
                      <a:pt x="5895" y="5440"/>
                    </a:lnTo>
                    <a:lnTo>
                      <a:pt x="5916" y="5735"/>
                    </a:lnTo>
                    <a:lnTo>
                      <a:pt x="5926" y="6005"/>
                    </a:lnTo>
                    <a:lnTo>
                      <a:pt x="5941" y="6234"/>
                    </a:lnTo>
                    <a:lnTo>
                      <a:pt x="5951" y="6427"/>
                    </a:lnTo>
                    <a:lnTo>
                      <a:pt x="5956" y="6591"/>
                    </a:lnTo>
                    <a:lnTo>
                      <a:pt x="5962" y="6713"/>
                    </a:lnTo>
                    <a:lnTo>
                      <a:pt x="5972" y="6805"/>
                    </a:lnTo>
                    <a:lnTo>
                      <a:pt x="5972" y="6871"/>
                    </a:lnTo>
                    <a:lnTo>
                      <a:pt x="5987" y="6978"/>
                    </a:lnTo>
                    <a:lnTo>
                      <a:pt x="6028" y="7074"/>
                    </a:lnTo>
                    <a:lnTo>
                      <a:pt x="6094" y="7166"/>
                    </a:lnTo>
                    <a:lnTo>
                      <a:pt x="6181" y="7247"/>
                    </a:lnTo>
                    <a:lnTo>
                      <a:pt x="6288" y="7304"/>
                    </a:lnTo>
                    <a:lnTo>
                      <a:pt x="6410" y="7349"/>
                    </a:lnTo>
                    <a:lnTo>
                      <a:pt x="6553" y="7370"/>
                    </a:lnTo>
                    <a:lnTo>
                      <a:pt x="6701" y="7365"/>
                    </a:lnTo>
                    <a:lnTo>
                      <a:pt x="6839" y="7334"/>
                    </a:lnTo>
                    <a:lnTo>
                      <a:pt x="6966" y="7283"/>
                    </a:lnTo>
                    <a:lnTo>
                      <a:pt x="7074" y="7217"/>
                    </a:lnTo>
                    <a:lnTo>
                      <a:pt x="7160" y="7146"/>
                    </a:lnTo>
                    <a:lnTo>
                      <a:pt x="7226" y="7059"/>
                    </a:lnTo>
                    <a:lnTo>
                      <a:pt x="7267" y="6962"/>
                    </a:lnTo>
                    <a:lnTo>
                      <a:pt x="7278" y="6871"/>
                    </a:lnTo>
                    <a:lnTo>
                      <a:pt x="7278" y="4034"/>
                    </a:lnTo>
                    <a:lnTo>
                      <a:pt x="7272" y="3917"/>
                    </a:lnTo>
                    <a:lnTo>
                      <a:pt x="7272" y="3647"/>
                    </a:lnTo>
                    <a:lnTo>
                      <a:pt x="7267" y="3494"/>
                    </a:lnTo>
                    <a:lnTo>
                      <a:pt x="7262" y="3331"/>
                    </a:lnTo>
                    <a:lnTo>
                      <a:pt x="7257" y="3158"/>
                    </a:lnTo>
                    <a:lnTo>
                      <a:pt x="7247" y="2980"/>
                    </a:lnTo>
                    <a:lnTo>
                      <a:pt x="7237" y="2791"/>
                    </a:lnTo>
                    <a:lnTo>
                      <a:pt x="7216" y="2603"/>
                    </a:lnTo>
                    <a:lnTo>
                      <a:pt x="7191" y="2414"/>
                    </a:lnTo>
                    <a:lnTo>
                      <a:pt x="7165" y="2221"/>
                    </a:lnTo>
                    <a:lnTo>
                      <a:pt x="7135" y="2022"/>
                    </a:lnTo>
                    <a:lnTo>
                      <a:pt x="7089" y="1829"/>
                    </a:lnTo>
                    <a:lnTo>
                      <a:pt x="7043" y="1640"/>
                    </a:lnTo>
                    <a:lnTo>
                      <a:pt x="6987" y="1452"/>
                    </a:lnTo>
                    <a:lnTo>
                      <a:pt x="6920" y="1269"/>
                    </a:lnTo>
                    <a:lnTo>
                      <a:pt x="6844" y="1096"/>
                    </a:lnTo>
                    <a:lnTo>
                      <a:pt x="6762" y="927"/>
                    </a:lnTo>
                    <a:lnTo>
                      <a:pt x="6665" y="769"/>
                    </a:lnTo>
                    <a:lnTo>
                      <a:pt x="6553" y="627"/>
                    </a:lnTo>
                    <a:lnTo>
                      <a:pt x="6431" y="489"/>
                    </a:lnTo>
                    <a:lnTo>
                      <a:pt x="6293" y="367"/>
                    </a:lnTo>
                    <a:lnTo>
                      <a:pt x="6145" y="260"/>
                    </a:lnTo>
                    <a:lnTo>
                      <a:pt x="5987" y="173"/>
                    </a:lnTo>
                    <a:lnTo>
                      <a:pt x="5804" y="97"/>
                    </a:lnTo>
                    <a:lnTo>
                      <a:pt x="5610" y="41"/>
                    </a:lnTo>
                    <a:lnTo>
                      <a:pt x="5401" y="11"/>
                    </a:lnTo>
                    <a:lnTo>
                      <a:pt x="5171" y="0"/>
                    </a:lnTo>
                    <a:lnTo>
                      <a:pt x="2101" y="0"/>
                    </a:lnTo>
                    <a:close/>
                  </a:path>
                </a:pathLst>
              </a:custGeom>
              <a:solidFill>
                <a:srgbClr val="FFFFFF"/>
              </a:solidFill>
              <a:ln w="0">
                <a:noFill/>
                <a:prstDash val="solid"/>
                <a:round/>
                <a:headEnd/>
                <a:tailEnd/>
              </a:ln>
            </p:spPr>
            <p:txBody>
              <a:bodyPr vert="horz" wrap="square" lIns="91440" tIns="45720" rIns="91440" bIns="45720" numCol="1" anchor="t" anchorCtr="0" compatLnSpc="1">
                <a:prstTxWarp prst="textNoShape">
                  <a:avLst/>
                </a:prstTxWarp>
              </a:bodyPr>
              <a:lstStyle/>
              <a:p>
                <a:pPr marL="0" marR="0" lvl="0" indent="0" defTabSz="914400" eaLnBrk="0" fontAlgn="base" latinLnBrk="0" hangingPunct="0">
                  <a:lnSpc>
                    <a:spcPct val="100000"/>
                  </a:lnSpc>
                  <a:spcBef>
                    <a:spcPct val="0"/>
                  </a:spcBef>
                  <a:spcAft>
                    <a:spcPct val="0"/>
                  </a:spcAft>
                  <a:buClrTx/>
                  <a:buSzTx/>
                  <a:buFontTx/>
                  <a:buNone/>
                  <a:tabLst/>
                  <a:defRPr/>
                </a:pPr>
                <a:endParaRPr kumimoji="0" lang="en-AU" sz="1100" b="0" i="0" u="none" strike="noStrike" kern="0" cap="none" spc="0" normalizeH="0" baseline="0" noProof="0">
                  <a:ln>
                    <a:noFill/>
                  </a:ln>
                  <a:solidFill>
                    <a:srgbClr val="000000"/>
                  </a:solidFill>
                  <a:effectLst/>
                  <a:uLnTx/>
                  <a:uFillTx/>
                  <a:latin typeface="Arial" panose="020B0604020202020204" pitchFamily="34" charset="0"/>
                </a:endParaRPr>
              </a:p>
            </p:txBody>
          </p:sp>
        </p:grpSp>
        <p:grpSp>
          <p:nvGrpSpPr>
            <p:cNvPr id="35" name="Group 4">
              <a:extLst>
                <a:ext uri="{FF2B5EF4-FFF2-40B4-BE49-F238E27FC236}">
                  <a16:creationId xmlns:a16="http://schemas.microsoft.com/office/drawing/2014/main" id="{4D0F335D-25B0-46B9-BE3B-7D20DF365C46}"/>
                </a:ext>
              </a:extLst>
            </p:cNvPr>
            <p:cNvGrpSpPr>
              <a:grpSpLocks noChangeAspect="1"/>
            </p:cNvGrpSpPr>
            <p:nvPr/>
          </p:nvGrpSpPr>
          <p:grpSpPr bwMode="auto">
            <a:xfrm>
              <a:off x="8025043" y="5067457"/>
              <a:ext cx="135349" cy="336653"/>
              <a:chOff x="492" y="682"/>
              <a:chExt cx="236" cy="587"/>
            </a:xfrm>
          </p:grpSpPr>
          <p:sp>
            <p:nvSpPr>
              <p:cNvPr id="66" name="AutoShape 3">
                <a:extLst>
                  <a:ext uri="{FF2B5EF4-FFF2-40B4-BE49-F238E27FC236}">
                    <a16:creationId xmlns:a16="http://schemas.microsoft.com/office/drawing/2014/main" id="{55FFE7C3-11FA-4DAD-A8D9-CCC83EEF87C3}"/>
                  </a:ext>
                </a:extLst>
              </p:cNvPr>
              <p:cNvSpPr>
                <a:spLocks noChangeAspect="1" noChangeArrowheads="1" noTextEdit="1"/>
              </p:cNvSpPr>
              <p:nvPr/>
            </p:nvSpPr>
            <p:spPr bwMode="auto">
              <a:xfrm>
                <a:off x="492" y="682"/>
                <a:ext cx="236" cy="58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defTabSz="914400" eaLnBrk="0" fontAlgn="base" latinLnBrk="0" hangingPunct="0">
                  <a:lnSpc>
                    <a:spcPct val="100000"/>
                  </a:lnSpc>
                  <a:spcBef>
                    <a:spcPct val="0"/>
                  </a:spcBef>
                  <a:spcAft>
                    <a:spcPct val="0"/>
                  </a:spcAft>
                  <a:buClrTx/>
                  <a:buSzTx/>
                  <a:buFontTx/>
                  <a:buNone/>
                  <a:tabLst/>
                  <a:defRPr/>
                </a:pPr>
                <a:endParaRPr kumimoji="0" lang="en-AU" sz="1100" b="0" i="0" u="none" strike="noStrike" kern="0" cap="none" spc="0" normalizeH="0" baseline="0" noProof="0">
                  <a:ln>
                    <a:noFill/>
                  </a:ln>
                  <a:solidFill>
                    <a:srgbClr val="000000"/>
                  </a:solidFill>
                  <a:effectLst/>
                  <a:uLnTx/>
                  <a:uFillTx/>
                  <a:latin typeface="Arial" panose="020B0604020202020204" pitchFamily="34" charset="0"/>
                </a:endParaRPr>
              </a:p>
            </p:txBody>
          </p:sp>
          <p:sp>
            <p:nvSpPr>
              <p:cNvPr id="67" name="Freeform 5">
                <a:extLst>
                  <a:ext uri="{FF2B5EF4-FFF2-40B4-BE49-F238E27FC236}">
                    <a16:creationId xmlns:a16="http://schemas.microsoft.com/office/drawing/2014/main" id="{6E955B9D-A78A-4DC9-80B4-4E5836B422D5}"/>
                  </a:ext>
                </a:extLst>
              </p:cNvPr>
              <p:cNvSpPr>
                <a:spLocks/>
              </p:cNvSpPr>
              <p:nvPr/>
            </p:nvSpPr>
            <p:spPr bwMode="auto">
              <a:xfrm>
                <a:off x="553" y="682"/>
                <a:ext cx="111" cy="111"/>
              </a:xfrm>
              <a:custGeom>
                <a:avLst/>
                <a:gdLst>
                  <a:gd name="T0" fmla="*/ 1712 w 3425"/>
                  <a:gd name="T1" fmla="*/ 0 h 3424"/>
                  <a:gd name="T2" fmla="*/ 1712 w 3425"/>
                  <a:gd name="T3" fmla="*/ 0 h 3424"/>
                  <a:gd name="T4" fmla="*/ 1482 w 3425"/>
                  <a:gd name="T5" fmla="*/ 14 h 3424"/>
                  <a:gd name="T6" fmla="*/ 1256 w 3425"/>
                  <a:gd name="T7" fmla="*/ 60 h 3424"/>
                  <a:gd name="T8" fmla="*/ 1046 w 3425"/>
                  <a:gd name="T9" fmla="*/ 132 h 3424"/>
                  <a:gd name="T10" fmla="*/ 851 w 3425"/>
                  <a:gd name="T11" fmla="*/ 234 h 3424"/>
                  <a:gd name="T12" fmla="*/ 666 w 3425"/>
                  <a:gd name="T13" fmla="*/ 357 h 3424"/>
                  <a:gd name="T14" fmla="*/ 502 w 3425"/>
                  <a:gd name="T15" fmla="*/ 505 h 3424"/>
                  <a:gd name="T16" fmla="*/ 359 w 3425"/>
                  <a:gd name="T17" fmla="*/ 663 h 3424"/>
                  <a:gd name="T18" fmla="*/ 236 w 3425"/>
                  <a:gd name="T19" fmla="*/ 847 h 3424"/>
                  <a:gd name="T20" fmla="*/ 133 w 3425"/>
                  <a:gd name="T21" fmla="*/ 1042 h 3424"/>
                  <a:gd name="T22" fmla="*/ 61 w 3425"/>
                  <a:gd name="T23" fmla="*/ 1257 h 3424"/>
                  <a:gd name="T24" fmla="*/ 15 w 3425"/>
                  <a:gd name="T25" fmla="*/ 1482 h 3424"/>
                  <a:gd name="T26" fmla="*/ 0 w 3425"/>
                  <a:gd name="T27" fmla="*/ 1711 h 3424"/>
                  <a:gd name="T28" fmla="*/ 15 w 3425"/>
                  <a:gd name="T29" fmla="*/ 1941 h 3424"/>
                  <a:gd name="T30" fmla="*/ 61 w 3425"/>
                  <a:gd name="T31" fmla="*/ 2166 h 3424"/>
                  <a:gd name="T32" fmla="*/ 133 w 3425"/>
                  <a:gd name="T33" fmla="*/ 2376 h 3424"/>
                  <a:gd name="T34" fmla="*/ 236 w 3425"/>
                  <a:gd name="T35" fmla="*/ 2575 h 3424"/>
                  <a:gd name="T36" fmla="*/ 359 w 3425"/>
                  <a:gd name="T37" fmla="*/ 2759 h 3424"/>
                  <a:gd name="T38" fmla="*/ 502 w 3425"/>
                  <a:gd name="T39" fmla="*/ 2918 h 3424"/>
                  <a:gd name="T40" fmla="*/ 666 w 3425"/>
                  <a:gd name="T41" fmla="*/ 3061 h 3424"/>
                  <a:gd name="T42" fmla="*/ 851 w 3425"/>
                  <a:gd name="T43" fmla="*/ 3184 h 3424"/>
                  <a:gd name="T44" fmla="*/ 1046 w 3425"/>
                  <a:gd name="T45" fmla="*/ 3286 h 3424"/>
                  <a:gd name="T46" fmla="*/ 1256 w 3425"/>
                  <a:gd name="T47" fmla="*/ 3363 h 3424"/>
                  <a:gd name="T48" fmla="*/ 1482 w 3425"/>
                  <a:gd name="T49" fmla="*/ 3403 h 3424"/>
                  <a:gd name="T50" fmla="*/ 1712 w 3425"/>
                  <a:gd name="T51" fmla="*/ 3424 h 3424"/>
                  <a:gd name="T52" fmla="*/ 1943 w 3425"/>
                  <a:gd name="T53" fmla="*/ 3403 h 3424"/>
                  <a:gd name="T54" fmla="*/ 2169 w 3425"/>
                  <a:gd name="T55" fmla="*/ 3363 h 3424"/>
                  <a:gd name="T56" fmla="*/ 2379 w 3425"/>
                  <a:gd name="T57" fmla="*/ 3286 h 3424"/>
                  <a:gd name="T58" fmla="*/ 2579 w 3425"/>
                  <a:gd name="T59" fmla="*/ 3184 h 3424"/>
                  <a:gd name="T60" fmla="*/ 2763 w 3425"/>
                  <a:gd name="T61" fmla="*/ 3061 h 3424"/>
                  <a:gd name="T62" fmla="*/ 2922 w 3425"/>
                  <a:gd name="T63" fmla="*/ 2918 h 3424"/>
                  <a:gd name="T64" fmla="*/ 3066 w 3425"/>
                  <a:gd name="T65" fmla="*/ 2759 h 3424"/>
                  <a:gd name="T66" fmla="*/ 3189 w 3425"/>
                  <a:gd name="T67" fmla="*/ 2575 h 3424"/>
                  <a:gd name="T68" fmla="*/ 3292 w 3425"/>
                  <a:gd name="T69" fmla="*/ 2376 h 3424"/>
                  <a:gd name="T70" fmla="*/ 3368 w 3425"/>
                  <a:gd name="T71" fmla="*/ 2166 h 3424"/>
                  <a:gd name="T72" fmla="*/ 3409 w 3425"/>
                  <a:gd name="T73" fmla="*/ 1941 h 3424"/>
                  <a:gd name="T74" fmla="*/ 3425 w 3425"/>
                  <a:gd name="T75" fmla="*/ 1711 h 3424"/>
                  <a:gd name="T76" fmla="*/ 3409 w 3425"/>
                  <a:gd name="T77" fmla="*/ 1482 h 3424"/>
                  <a:gd name="T78" fmla="*/ 3368 w 3425"/>
                  <a:gd name="T79" fmla="*/ 1257 h 3424"/>
                  <a:gd name="T80" fmla="*/ 3292 w 3425"/>
                  <a:gd name="T81" fmla="*/ 1042 h 3424"/>
                  <a:gd name="T82" fmla="*/ 3189 w 3425"/>
                  <a:gd name="T83" fmla="*/ 847 h 3424"/>
                  <a:gd name="T84" fmla="*/ 3066 w 3425"/>
                  <a:gd name="T85" fmla="*/ 663 h 3424"/>
                  <a:gd name="T86" fmla="*/ 2922 w 3425"/>
                  <a:gd name="T87" fmla="*/ 505 h 3424"/>
                  <a:gd name="T88" fmla="*/ 2763 w 3425"/>
                  <a:gd name="T89" fmla="*/ 357 h 3424"/>
                  <a:gd name="T90" fmla="*/ 2579 w 3425"/>
                  <a:gd name="T91" fmla="*/ 234 h 3424"/>
                  <a:gd name="T92" fmla="*/ 2379 w 3425"/>
                  <a:gd name="T93" fmla="*/ 132 h 3424"/>
                  <a:gd name="T94" fmla="*/ 2169 w 3425"/>
                  <a:gd name="T95" fmla="*/ 60 h 3424"/>
                  <a:gd name="T96" fmla="*/ 1943 w 3425"/>
                  <a:gd name="T97" fmla="*/ 14 h 3424"/>
                  <a:gd name="T98" fmla="*/ 1712 w 3425"/>
                  <a:gd name="T99" fmla="*/ 0 h 34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3425" h="3424">
                    <a:moveTo>
                      <a:pt x="1712" y="0"/>
                    </a:moveTo>
                    <a:lnTo>
                      <a:pt x="1712" y="0"/>
                    </a:lnTo>
                    <a:lnTo>
                      <a:pt x="1482" y="14"/>
                    </a:lnTo>
                    <a:lnTo>
                      <a:pt x="1256" y="60"/>
                    </a:lnTo>
                    <a:lnTo>
                      <a:pt x="1046" y="132"/>
                    </a:lnTo>
                    <a:lnTo>
                      <a:pt x="851" y="234"/>
                    </a:lnTo>
                    <a:lnTo>
                      <a:pt x="666" y="357"/>
                    </a:lnTo>
                    <a:lnTo>
                      <a:pt x="502" y="505"/>
                    </a:lnTo>
                    <a:lnTo>
                      <a:pt x="359" y="663"/>
                    </a:lnTo>
                    <a:lnTo>
                      <a:pt x="236" y="847"/>
                    </a:lnTo>
                    <a:lnTo>
                      <a:pt x="133" y="1042"/>
                    </a:lnTo>
                    <a:lnTo>
                      <a:pt x="61" y="1257"/>
                    </a:lnTo>
                    <a:lnTo>
                      <a:pt x="15" y="1482"/>
                    </a:lnTo>
                    <a:lnTo>
                      <a:pt x="0" y="1711"/>
                    </a:lnTo>
                    <a:lnTo>
                      <a:pt x="15" y="1941"/>
                    </a:lnTo>
                    <a:lnTo>
                      <a:pt x="61" y="2166"/>
                    </a:lnTo>
                    <a:lnTo>
                      <a:pt x="133" y="2376"/>
                    </a:lnTo>
                    <a:lnTo>
                      <a:pt x="236" y="2575"/>
                    </a:lnTo>
                    <a:lnTo>
                      <a:pt x="359" y="2759"/>
                    </a:lnTo>
                    <a:lnTo>
                      <a:pt x="502" y="2918"/>
                    </a:lnTo>
                    <a:lnTo>
                      <a:pt x="666" y="3061"/>
                    </a:lnTo>
                    <a:lnTo>
                      <a:pt x="851" y="3184"/>
                    </a:lnTo>
                    <a:lnTo>
                      <a:pt x="1046" y="3286"/>
                    </a:lnTo>
                    <a:lnTo>
                      <a:pt x="1256" y="3363"/>
                    </a:lnTo>
                    <a:lnTo>
                      <a:pt x="1482" y="3403"/>
                    </a:lnTo>
                    <a:lnTo>
                      <a:pt x="1712" y="3424"/>
                    </a:lnTo>
                    <a:lnTo>
                      <a:pt x="1943" y="3403"/>
                    </a:lnTo>
                    <a:lnTo>
                      <a:pt x="2169" y="3363"/>
                    </a:lnTo>
                    <a:lnTo>
                      <a:pt x="2379" y="3286"/>
                    </a:lnTo>
                    <a:lnTo>
                      <a:pt x="2579" y="3184"/>
                    </a:lnTo>
                    <a:lnTo>
                      <a:pt x="2763" y="3061"/>
                    </a:lnTo>
                    <a:lnTo>
                      <a:pt x="2922" y="2918"/>
                    </a:lnTo>
                    <a:lnTo>
                      <a:pt x="3066" y="2759"/>
                    </a:lnTo>
                    <a:lnTo>
                      <a:pt x="3189" y="2575"/>
                    </a:lnTo>
                    <a:lnTo>
                      <a:pt x="3292" y="2376"/>
                    </a:lnTo>
                    <a:lnTo>
                      <a:pt x="3368" y="2166"/>
                    </a:lnTo>
                    <a:lnTo>
                      <a:pt x="3409" y="1941"/>
                    </a:lnTo>
                    <a:lnTo>
                      <a:pt x="3425" y="1711"/>
                    </a:lnTo>
                    <a:lnTo>
                      <a:pt x="3409" y="1482"/>
                    </a:lnTo>
                    <a:lnTo>
                      <a:pt x="3368" y="1257"/>
                    </a:lnTo>
                    <a:lnTo>
                      <a:pt x="3292" y="1042"/>
                    </a:lnTo>
                    <a:lnTo>
                      <a:pt x="3189" y="847"/>
                    </a:lnTo>
                    <a:lnTo>
                      <a:pt x="3066" y="663"/>
                    </a:lnTo>
                    <a:lnTo>
                      <a:pt x="2922" y="505"/>
                    </a:lnTo>
                    <a:lnTo>
                      <a:pt x="2763" y="357"/>
                    </a:lnTo>
                    <a:lnTo>
                      <a:pt x="2579" y="234"/>
                    </a:lnTo>
                    <a:lnTo>
                      <a:pt x="2379" y="132"/>
                    </a:lnTo>
                    <a:lnTo>
                      <a:pt x="2169" y="60"/>
                    </a:lnTo>
                    <a:lnTo>
                      <a:pt x="1943" y="14"/>
                    </a:lnTo>
                    <a:lnTo>
                      <a:pt x="1712" y="0"/>
                    </a:lnTo>
                    <a:close/>
                  </a:path>
                </a:pathLst>
              </a:custGeom>
              <a:solidFill>
                <a:srgbClr val="FFFFFF"/>
              </a:solidFill>
              <a:ln w="0">
                <a:noFill/>
                <a:prstDash val="solid"/>
                <a:round/>
                <a:headEnd/>
                <a:tailEnd/>
              </a:ln>
            </p:spPr>
            <p:txBody>
              <a:bodyPr vert="horz" wrap="square" lIns="91440" tIns="45720" rIns="91440" bIns="45720" numCol="1" anchor="t" anchorCtr="0" compatLnSpc="1">
                <a:prstTxWarp prst="textNoShape">
                  <a:avLst/>
                </a:prstTxWarp>
              </a:bodyPr>
              <a:lstStyle/>
              <a:p>
                <a:pPr marL="0" marR="0" lvl="0" indent="0" defTabSz="914400" eaLnBrk="0" fontAlgn="base" latinLnBrk="0" hangingPunct="0">
                  <a:lnSpc>
                    <a:spcPct val="100000"/>
                  </a:lnSpc>
                  <a:spcBef>
                    <a:spcPct val="0"/>
                  </a:spcBef>
                  <a:spcAft>
                    <a:spcPct val="0"/>
                  </a:spcAft>
                  <a:buClrTx/>
                  <a:buSzTx/>
                  <a:buFontTx/>
                  <a:buNone/>
                  <a:tabLst/>
                  <a:defRPr/>
                </a:pPr>
                <a:endParaRPr kumimoji="0" lang="en-AU" sz="1100" b="0" i="0" u="none" strike="noStrike" kern="0" cap="none" spc="0" normalizeH="0" baseline="0" noProof="0">
                  <a:ln>
                    <a:noFill/>
                  </a:ln>
                  <a:solidFill>
                    <a:srgbClr val="000000"/>
                  </a:solidFill>
                  <a:effectLst/>
                  <a:uLnTx/>
                  <a:uFillTx/>
                  <a:latin typeface="Arial" panose="020B0604020202020204" pitchFamily="34" charset="0"/>
                </a:endParaRPr>
              </a:p>
            </p:txBody>
          </p:sp>
          <p:sp>
            <p:nvSpPr>
              <p:cNvPr id="68" name="Freeform 6">
                <a:extLst>
                  <a:ext uri="{FF2B5EF4-FFF2-40B4-BE49-F238E27FC236}">
                    <a16:creationId xmlns:a16="http://schemas.microsoft.com/office/drawing/2014/main" id="{004D2281-BCD8-4234-98D2-062208371814}"/>
                  </a:ext>
                </a:extLst>
              </p:cNvPr>
              <p:cNvSpPr>
                <a:spLocks/>
              </p:cNvSpPr>
              <p:nvPr/>
            </p:nvSpPr>
            <p:spPr bwMode="auto">
              <a:xfrm>
                <a:off x="492" y="818"/>
                <a:ext cx="236" cy="451"/>
              </a:xfrm>
              <a:custGeom>
                <a:avLst/>
                <a:gdLst>
                  <a:gd name="T0" fmla="*/ 1662 w 7278"/>
                  <a:gd name="T1" fmla="*/ 46 h 13884"/>
                  <a:gd name="T2" fmla="*/ 979 w 7278"/>
                  <a:gd name="T3" fmla="*/ 393 h 13884"/>
                  <a:gd name="T4" fmla="*/ 515 w 7278"/>
                  <a:gd name="T5" fmla="*/ 978 h 13884"/>
                  <a:gd name="T6" fmla="*/ 229 w 7278"/>
                  <a:gd name="T7" fmla="*/ 1706 h 13884"/>
                  <a:gd name="T8" fmla="*/ 71 w 7278"/>
                  <a:gd name="T9" fmla="*/ 2486 h 13884"/>
                  <a:gd name="T10" fmla="*/ 5 w 7278"/>
                  <a:gd name="T11" fmla="*/ 3367 h 13884"/>
                  <a:gd name="T12" fmla="*/ 25 w 7278"/>
                  <a:gd name="T13" fmla="*/ 6947 h 13884"/>
                  <a:gd name="T14" fmla="*/ 341 w 7278"/>
                  <a:gd name="T15" fmla="*/ 7207 h 13884"/>
                  <a:gd name="T16" fmla="*/ 851 w 7278"/>
                  <a:gd name="T17" fmla="*/ 7222 h 13884"/>
                  <a:gd name="T18" fmla="*/ 1178 w 7278"/>
                  <a:gd name="T19" fmla="*/ 7044 h 13884"/>
                  <a:gd name="T20" fmla="*/ 1280 w 7278"/>
                  <a:gd name="T21" fmla="*/ 6560 h 13884"/>
                  <a:gd name="T22" fmla="*/ 1376 w 7278"/>
                  <a:gd name="T23" fmla="*/ 5292 h 13884"/>
                  <a:gd name="T24" fmla="*/ 1448 w 7278"/>
                  <a:gd name="T25" fmla="*/ 4177 h 13884"/>
                  <a:gd name="T26" fmla="*/ 1479 w 7278"/>
                  <a:gd name="T27" fmla="*/ 3408 h 13884"/>
                  <a:gd name="T28" fmla="*/ 1565 w 7278"/>
                  <a:gd name="T29" fmla="*/ 3097 h 13884"/>
                  <a:gd name="T30" fmla="*/ 1754 w 7278"/>
                  <a:gd name="T31" fmla="*/ 3026 h 13884"/>
                  <a:gd name="T32" fmla="*/ 1927 w 7278"/>
                  <a:gd name="T33" fmla="*/ 3061 h 13884"/>
                  <a:gd name="T34" fmla="*/ 1545 w 7278"/>
                  <a:gd name="T35" fmla="*/ 13578 h 13884"/>
                  <a:gd name="T36" fmla="*/ 1902 w 7278"/>
                  <a:gd name="T37" fmla="*/ 13817 h 13884"/>
                  <a:gd name="T38" fmla="*/ 2483 w 7278"/>
                  <a:gd name="T39" fmla="*/ 13858 h 13884"/>
                  <a:gd name="T40" fmla="*/ 2952 w 7278"/>
                  <a:gd name="T41" fmla="*/ 13700 h 13884"/>
                  <a:gd name="T42" fmla="*/ 3131 w 7278"/>
                  <a:gd name="T43" fmla="*/ 13374 h 13884"/>
                  <a:gd name="T44" fmla="*/ 3406 w 7278"/>
                  <a:gd name="T45" fmla="*/ 8623 h 13884"/>
                  <a:gd name="T46" fmla="*/ 4064 w 7278"/>
                  <a:gd name="T47" fmla="*/ 13496 h 13884"/>
                  <a:gd name="T48" fmla="*/ 4329 w 7278"/>
                  <a:gd name="T49" fmla="*/ 13787 h 13884"/>
                  <a:gd name="T50" fmla="*/ 4850 w 7278"/>
                  <a:gd name="T51" fmla="*/ 13884 h 13884"/>
                  <a:gd name="T52" fmla="*/ 5344 w 7278"/>
                  <a:gd name="T53" fmla="*/ 13782 h 13884"/>
                  <a:gd name="T54" fmla="*/ 5569 w 7278"/>
                  <a:gd name="T55" fmla="*/ 13486 h 13884"/>
                  <a:gd name="T56" fmla="*/ 5559 w 7278"/>
                  <a:gd name="T57" fmla="*/ 12901 h 13884"/>
                  <a:gd name="T58" fmla="*/ 5523 w 7278"/>
                  <a:gd name="T59" fmla="*/ 11882 h 13884"/>
                  <a:gd name="T60" fmla="*/ 5472 w 7278"/>
                  <a:gd name="T61" fmla="*/ 10558 h 13884"/>
                  <a:gd name="T62" fmla="*/ 5426 w 7278"/>
                  <a:gd name="T63" fmla="*/ 9056 h 13884"/>
                  <a:gd name="T64" fmla="*/ 5370 w 7278"/>
                  <a:gd name="T65" fmla="*/ 7497 h 13884"/>
                  <a:gd name="T66" fmla="*/ 5324 w 7278"/>
                  <a:gd name="T67" fmla="*/ 5999 h 13884"/>
                  <a:gd name="T68" fmla="*/ 5283 w 7278"/>
                  <a:gd name="T69" fmla="*/ 4696 h 13884"/>
                  <a:gd name="T70" fmla="*/ 5268 w 7278"/>
                  <a:gd name="T71" fmla="*/ 3240 h 13884"/>
                  <a:gd name="T72" fmla="*/ 5446 w 7278"/>
                  <a:gd name="T73" fmla="*/ 3036 h 13884"/>
                  <a:gd name="T74" fmla="*/ 5640 w 7278"/>
                  <a:gd name="T75" fmla="*/ 3071 h 13884"/>
                  <a:gd name="T76" fmla="*/ 5747 w 7278"/>
                  <a:gd name="T77" fmla="*/ 3408 h 13884"/>
                  <a:gd name="T78" fmla="*/ 5875 w 7278"/>
                  <a:gd name="T79" fmla="*/ 5103 h 13884"/>
                  <a:gd name="T80" fmla="*/ 5941 w 7278"/>
                  <a:gd name="T81" fmla="*/ 6234 h 13884"/>
                  <a:gd name="T82" fmla="*/ 5972 w 7278"/>
                  <a:gd name="T83" fmla="*/ 6805 h 13884"/>
                  <a:gd name="T84" fmla="*/ 6094 w 7278"/>
                  <a:gd name="T85" fmla="*/ 7166 h 13884"/>
                  <a:gd name="T86" fmla="*/ 6553 w 7278"/>
                  <a:gd name="T87" fmla="*/ 7370 h 13884"/>
                  <a:gd name="T88" fmla="*/ 7074 w 7278"/>
                  <a:gd name="T89" fmla="*/ 7217 h 13884"/>
                  <a:gd name="T90" fmla="*/ 7278 w 7278"/>
                  <a:gd name="T91" fmla="*/ 6871 h 13884"/>
                  <a:gd name="T92" fmla="*/ 7267 w 7278"/>
                  <a:gd name="T93" fmla="*/ 3494 h 13884"/>
                  <a:gd name="T94" fmla="*/ 7237 w 7278"/>
                  <a:gd name="T95" fmla="*/ 2791 h 13884"/>
                  <a:gd name="T96" fmla="*/ 7135 w 7278"/>
                  <a:gd name="T97" fmla="*/ 2022 h 13884"/>
                  <a:gd name="T98" fmla="*/ 6920 w 7278"/>
                  <a:gd name="T99" fmla="*/ 1269 h 13884"/>
                  <a:gd name="T100" fmla="*/ 6553 w 7278"/>
                  <a:gd name="T101" fmla="*/ 627 h 13884"/>
                  <a:gd name="T102" fmla="*/ 5987 w 7278"/>
                  <a:gd name="T103" fmla="*/ 173 h 13884"/>
                  <a:gd name="T104" fmla="*/ 5171 w 7278"/>
                  <a:gd name="T105" fmla="*/ 0 h 138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7278" h="13884">
                    <a:moveTo>
                      <a:pt x="2101" y="0"/>
                    </a:moveTo>
                    <a:lnTo>
                      <a:pt x="2101" y="0"/>
                    </a:lnTo>
                    <a:lnTo>
                      <a:pt x="1876" y="11"/>
                    </a:lnTo>
                    <a:lnTo>
                      <a:pt x="1662" y="46"/>
                    </a:lnTo>
                    <a:lnTo>
                      <a:pt x="1473" y="107"/>
                    </a:lnTo>
                    <a:lnTo>
                      <a:pt x="1295" y="184"/>
                    </a:lnTo>
                    <a:lnTo>
                      <a:pt x="1132" y="280"/>
                    </a:lnTo>
                    <a:lnTo>
                      <a:pt x="979" y="393"/>
                    </a:lnTo>
                    <a:lnTo>
                      <a:pt x="846" y="520"/>
                    </a:lnTo>
                    <a:lnTo>
                      <a:pt x="724" y="658"/>
                    </a:lnTo>
                    <a:lnTo>
                      <a:pt x="617" y="810"/>
                    </a:lnTo>
                    <a:lnTo>
                      <a:pt x="515" y="978"/>
                    </a:lnTo>
                    <a:lnTo>
                      <a:pt x="428" y="1151"/>
                    </a:lnTo>
                    <a:lnTo>
                      <a:pt x="356" y="1334"/>
                    </a:lnTo>
                    <a:lnTo>
                      <a:pt x="285" y="1523"/>
                    </a:lnTo>
                    <a:lnTo>
                      <a:pt x="229" y="1706"/>
                    </a:lnTo>
                    <a:lnTo>
                      <a:pt x="178" y="1905"/>
                    </a:lnTo>
                    <a:lnTo>
                      <a:pt x="137" y="2099"/>
                    </a:lnTo>
                    <a:lnTo>
                      <a:pt x="102" y="2292"/>
                    </a:lnTo>
                    <a:lnTo>
                      <a:pt x="71" y="2486"/>
                    </a:lnTo>
                    <a:lnTo>
                      <a:pt x="50" y="2679"/>
                    </a:lnTo>
                    <a:lnTo>
                      <a:pt x="20" y="3041"/>
                    </a:lnTo>
                    <a:lnTo>
                      <a:pt x="15" y="3209"/>
                    </a:lnTo>
                    <a:lnTo>
                      <a:pt x="5" y="3367"/>
                    </a:lnTo>
                    <a:lnTo>
                      <a:pt x="5" y="3514"/>
                    </a:lnTo>
                    <a:lnTo>
                      <a:pt x="0" y="3657"/>
                    </a:lnTo>
                    <a:lnTo>
                      <a:pt x="0" y="6871"/>
                    </a:lnTo>
                    <a:lnTo>
                      <a:pt x="25" y="6947"/>
                    </a:lnTo>
                    <a:lnTo>
                      <a:pt x="71" y="7024"/>
                    </a:lnTo>
                    <a:lnTo>
                      <a:pt x="147" y="7090"/>
                    </a:lnTo>
                    <a:lnTo>
                      <a:pt x="239" y="7156"/>
                    </a:lnTo>
                    <a:lnTo>
                      <a:pt x="341" y="7207"/>
                    </a:lnTo>
                    <a:lnTo>
                      <a:pt x="458" y="7247"/>
                    </a:lnTo>
                    <a:lnTo>
                      <a:pt x="581" y="7258"/>
                    </a:lnTo>
                    <a:lnTo>
                      <a:pt x="724" y="7253"/>
                    </a:lnTo>
                    <a:lnTo>
                      <a:pt x="851" y="7222"/>
                    </a:lnTo>
                    <a:lnTo>
                      <a:pt x="958" y="7192"/>
                    </a:lnTo>
                    <a:lnTo>
                      <a:pt x="1050" y="7151"/>
                    </a:lnTo>
                    <a:lnTo>
                      <a:pt x="1116" y="7100"/>
                    </a:lnTo>
                    <a:lnTo>
                      <a:pt x="1178" y="7044"/>
                    </a:lnTo>
                    <a:lnTo>
                      <a:pt x="1213" y="6988"/>
                    </a:lnTo>
                    <a:lnTo>
                      <a:pt x="1244" y="6932"/>
                    </a:lnTo>
                    <a:lnTo>
                      <a:pt x="1254" y="6871"/>
                    </a:lnTo>
                    <a:lnTo>
                      <a:pt x="1280" y="6560"/>
                    </a:lnTo>
                    <a:lnTo>
                      <a:pt x="1305" y="6239"/>
                    </a:lnTo>
                    <a:lnTo>
                      <a:pt x="1325" y="5923"/>
                    </a:lnTo>
                    <a:lnTo>
                      <a:pt x="1356" y="5603"/>
                    </a:lnTo>
                    <a:lnTo>
                      <a:pt x="1376" y="5292"/>
                    </a:lnTo>
                    <a:lnTo>
                      <a:pt x="1397" y="4997"/>
                    </a:lnTo>
                    <a:lnTo>
                      <a:pt x="1417" y="4706"/>
                    </a:lnTo>
                    <a:lnTo>
                      <a:pt x="1432" y="4431"/>
                    </a:lnTo>
                    <a:lnTo>
                      <a:pt x="1448" y="4177"/>
                    </a:lnTo>
                    <a:lnTo>
                      <a:pt x="1463" y="3942"/>
                    </a:lnTo>
                    <a:lnTo>
                      <a:pt x="1473" y="3733"/>
                    </a:lnTo>
                    <a:lnTo>
                      <a:pt x="1479" y="3560"/>
                    </a:lnTo>
                    <a:lnTo>
                      <a:pt x="1479" y="3408"/>
                    </a:lnTo>
                    <a:lnTo>
                      <a:pt x="1484" y="3296"/>
                    </a:lnTo>
                    <a:lnTo>
                      <a:pt x="1504" y="3214"/>
                    </a:lnTo>
                    <a:lnTo>
                      <a:pt x="1530" y="3143"/>
                    </a:lnTo>
                    <a:lnTo>
                      <a:pt x="1565" y="3097"/>
                    </a:lnTo>
                    <a:lnTo>
                      <a:pt x="1611" y="3056"/>
                    </a:lnTo>
                    <a:lnTo>
                      <a:pt x="1652" y="3036"/>
                    </a:lnTo>
                    <a:lnTo>
                      <a:pt x="1703" y="3026"/>
                    </a:lnTo>
                    <a:lnTo>
                      <a:pt x="1754" y="3026"/>
                    </a:lnTo>
                    <a:lnTo>
                      <a:pt x="1841" y="3036"/>
                    </a:lnTo>
                    <a:lnTo>
                      <a:pt x="1876" y="3046"/>
                    </a:lnTo>
                    <a:lnTo>
                      <a:pt x="1902" y="3056"/>
                    </a:lnTo>
                    <a:lnTo>
                      <a:pt x="1927" y="3061"/>
                    </a:lnTo>
                    <a:lnTo>
                      <a:pt x="1932" y="3066"/>
                    </a:lnTo>
                    <a:lnTo>
                      <a:pt x="1484" y="13374"/>
                    </a:lnTo>
                    <a:lnTo>
                      <a:pt x="1504" y="13481"/>
                    </a:lnTo>
                    <a:lnTo>
                      <a:pt x="1545" y="13578"/>
                    </a:lnTo>
                    <a:lnTo>
                      <a:pt x="1606" y="13654"/>
                    </a:lnTo>
                    <a:lnTo>
                      <a:pt x="1682" y="13720"/>
                    </a:lnTo>
                    <a:lnTo>
                      <a:pt x="1784" y="13777"/>
                    </a:lnTo>
                    <a:lnTo>
                      <a:pt x="1902" y="13817"/>
                    </a:lnTo>
                    <a:lnTo>
                      <a:pt x="2039" y="13848"/>
                    </a:lnTo>
                    <a:lnTo>
                      <a:pt x="2187" y="13863"/>
                    </a:lnTo>
                    <a:lnTo>
                      <a:pt x="2345" y="13863"/>
                    </a:lnTo>
                    <a:lnTo>
                      <a:pt x="2483" y="13858"/>
                    </a:lnTo>
                    <a:lnTo>
                      <a:pt x="2616" y="13833"/>
                    </a:lnTo>
                    <a:lnTo>
                      <a:pt x="2738" y="13802"/>
                    </a:lnTo>
                    <a:lnTo>
                      <a:pt x="2856" y="13761"/>
                    </a:lnTo>
                    <a:lnTo>
                      <a:pt x="2952" y="13700"/>
                    </a:lnTo>
                    <a:lnTo>
                      <a:pt x="3029" y="13639"/>
                    </a:lnTo>
                    <a:lnTo>
                      <a:pt x="3090" y="13563"/>
                    </a:lnTo>
                    <a:lnTo>
                      <a:pt x="3126" y="13471"/>
                    </a:lnTo>
                    <a:lnTo>
                      <a:pt x="3131" y="13374"/>
                    </a:lnTo>
                    <a:lnTo>
                      <a:pt x="3197" y="12198"/>
                    </a:lnTo>
                    <a:lnTo>
                      <a:pt x="3269" y="11006"/>
                    </a:lnTo>
                    <a:lnTo>
                      <a:pt x="3335" y="9814"/>
                    </a:lnTo>
                    <a:lnTo>
                      <a:pt x="3406" y="8623"/>
                    </a:lnTo>
                    <a:lnTo>
                      <a:pt x="3467" y="7441"/>
                    </a:lnTo>
                    <a:lnTo>
                      <a:pt x="3809" y="7441"/>
                    </a:lnTo>
                    <a:lnTo>
                      <a:pt x="4039" y="13390"/>
                    </a:lnTo>
                    <a:lnTo>
                      <a:pt x="4064" y="13496"/>
                    </a:lnTo>
                    <a:lnTo>
                      <a:pt x="4100" y="13588"/>
                    </a:lnTo>
                    <a:lnTo>
                      <a:pt x="4156" y="13670"/>
                    </a:lnTo>
                    <a:lnTo>
                      <a:pt x="4233" y="13736"/>
                    </a:lnTo>
                    <a:lnTo>
                      <a:pt x="4329" y="13787"/>
                    </a:lnTo>
                    <a:lnTo>
                      <a:pt x="4437" y="13822"/>
                    </a:lnTo>
                    <a:lnTo>
                      <a:pt x="4559" y="13858"/>
                    </a:lnTo>
                    <a:lnTo>
                      <a:pt x="4697" y="13873"/>
                    </a:lnTo>
                    <a:lnTo>
                      <a:pt x="4850" y="13884"/>
                    </a:lnTo>
                    <a:lnTo>
                      <a:pt x="4992" y="13878"/>
                    </a:lnTo>
                    <a:lnTo>
                      <a:pt x="5120" y="13858"/>
                    </a:lnTo>
                    <a:lnTo>
                      <a:pt x="5237" y="13822"/>
                    </a:lnTo>
                    <a:lnTo>
                      <a:pt x="5344" y="13782"/>
                    </a:lnTo>
                    <a:lnTo>
                      <a:pt x="5431" y="13726"/>
                    </a:lnTo>
                    <a:lnTo>
                      <a:pt x="5492" y="13660"/>
                    </a:lnTo>
                    <a:lnTo>
                      <a:pt x="5543" y="13578"/>
                    </a:lnTo>
                    <a:lnTo>
                      <a:pt x="5569" y="13486"/>
                    </a:lnTo>
                    <a:lnTo>
                      <a:pt x="5574" y="13390"/>
                    </a:lnTo>
                    <a:lnTo>
                      <a:pt x="5569" y="13257"/>
                    </a:lnTo>
                    <a:lnTo>
                      <a:pt x="5564" y="13094"/>
                    </a:lnTo>
                    <a:lnTo>
                      <a:pt x="5559" y="12901"/>
                    </a:lnTo>
                    <a:lnTo>
                      <a:pt x="5553" y="12682"/>
                    </a:lnTo>
                    <a:lnTo>
                      <a:pt x="5543" y="12437"/>
                    </a:lnTo>
                    <a:lnTo>
                      <a:pt x="5533" y="12172"/>
                    </a:lnTo>
                    <a:lnTo>
                      <a:pt x="5523" y="11882"/>
                    </a:lnTo>
                    <a:lnTo>
                      <a:pt x="5508" y="11571"/>
                    </a:lnTo>
                    <a:lnTo>
                      <a:pt x="5497" y="11246"/>
                    </a:lnTo>
                    <a:lnTo>
                      <a:pt x="5487" y="10909"/>
                    </a:lnTo>
                    <a:lnTo>
                      <a:pt x="5472" y="10558"/>
                    </a:lnTo>
                    <a:lnTo>
                      <a:pt x="5462" y="10197"/>
                    </a:lnTo>
                    <a:lnTo>
                      <a:pt x="5452" y="9825"/>
                    </a:lnTo>
                    <a:lnTo>
                      <a:pt x="5436" y="9437"/>
                    </a:lnTo>
                    <a:lnTo>
                      <a:pt x="5426" y="9056"/>
                    </a:lnTo>
                    <a:lnTo>
                      <a:pt x="5411" y="8663"/>
                    </a:lnTo>
                    <a:lnTo>
                      <a:pt x="5396" y="8276"/>
                    </a:lnTo>
                    <a:lnTo>
                      <a:pt x="5380" y="7879"/>
                    </a:lnTo>
                    <a:lnTo>
                      <a:pt x="5370" y="7497"/>
                    </a:lnTo>
                    <a:lnTo>
                      <a:pt x="5355" y="7105"/>
                    </a:lnTo>
                    <a:lnTo>
                      <a:pt x="5344" y="6728"/>
                    </a:lnTo>
                    <a:lnTo>
                      <a:pt x="5334" y="6361"/>
                    </a:lnTo>
                    <a:lnTo>
                      <a:pt x="5324" y="5999"/>
                    </a:lnTo>
                    <a:lnTo>
                      <a:pt x="5314" y="5648"/>
                    </a:lnTo>
                    <a:lnTo>
                      <a:pt x="5304" y="5312"/>
                    </a:lnTo>
                    <a:lnTo>
                      <a:pt x="5298" y="4997"/>
                    </a:lnTo>
                    <a:lnTo>
                      <a:pt x="5283" y="4696"/>
                    </a:lnTo>
                    <a:lnTo>
                      <a:pt x="5278" y="4411"/>
                    </a:lnTo>
                    <a:lnTo>
                      <a:pt x="5273" y="4151"/>
                    </a:lnTo>
                    <a:lnTo>
                      <a:pt x="5268" y="3917"/>
                    </a:lnTo>
                    <a:lnTo>
                      <a:pt x="5268" y="3240"/>
                    </a:lnTo>
                    <a:lnTo>
                      <a:pt x="5273" y="3143"/>
                    </a:lnTo>
                    <a:lnTo>
                      <a:pt x="5278" y="3092"/>
                    </a:lnTo>
                    <a:lnTo>
                      <a:pt x="5283" y="3066"/>
                    </a:lnTo>
                    <a:lnTo>
                      <a:pt x="5446" y="3036"/>
                    </a:lnTo>
                    <a:lnTo>
                      <a:pt x="5497" y="3031"/>
                    </a:lnTo>
                    <a:lnTo>
                      <a:pt x="5548" y="3036"/>
                    </a:lnTo>
                    <a:lnTo>
                      <a:pt x="5594" y="3046"/>
                    </a:lnTo>
                    <a:lnTo>
                      <a:pt x="5640" y="3071"/>
                    </a:lnTo>
                    <a:lnTo>
                      <a:pt x="5676" y="3122"/>
                    </a:lnTo>
                    <a:lnTo>
                      <a:pt x="5707" y="3189"/>
                    </a:lnTo>
                    <a:lnTo>
                      <a:pt x="5727" y="3285"/>
                    </a:lnTo>
                    <a:lnTo>
                      <a:pt x="5747" y="3408"/>
                    </a:lnTo>
                    <a:lnTo>
                      <a:pt x="5783" y="3886"/>
                    </a:lnTo>
                    <a:lnTo>
                      <a:pt x="5819" y="4324"/>
                    </a:lnTo>
                    <a:lnTo>
                      <a:pt x="5844" y="4727"/>
                    </a:lnTo>
                    <a:lnTo>
                      <a:pt x="5875" y="5103"/>
                    </a:lnTo>
                    <a:lnTo>
                      <a:pt x="5895" y="5440"/>
                    </a:lnTo>
                    <a:lnTo>
                      <a:pt x="5916" y="5735"/>
                    </a:lnTo>
                    <a:lnTo>
                      <a:pt x="5926" y="6005"/>
                    </a:lnTo>
                    <a:lnTo>
                      <a:pt x="5941" y="6234"/>
                    </a:lnTo>
                    <a:lnTo>
                      <a:pt x="5951" y="6427"/>
                    </a:lnTo>
                    <a:lnTo>
                      <a:pt x="5956" y="6591"/>
                    </a:lnTo>
                    <a:lnTo>
                      <a:pt x="5962" y="6713"/>
                    </a:lnTo>
                    <a:lnTo>
                      <a:pt x="5972" y="6805"/>
                    </a:lnTo>
                    <a:lnTo>
                      <a:pt x="5972" y="6871"/>
                    </a:lnTo>
                    <a:lnTo>
                      <a:pt x="5987" y="6978"/>
                    </a:lnTo>
                    <a:lnTo>
                      <a:pt x="6028" y="7074"/>
                    </a:lnTo>
                    <a:lnTo>
                      <a:pt x="6094" y="7166"/>
                    </a:lnTo>
                    <a:lnTo>
                      <a:pt x="6181" y="7247"/>
                    </a:lnTo>
                    <a:lnTo>
                      <a:pt x="6288" y="7304"/>
                    </a:lnTo>
                    <a:lnTo>
                      <a:pt x="6410" y="7349"/>
                    </a:lnTo>
                    <a:lnTo>
                      <a:pt x="6553" y="7370"/>
                    </a:lnTo>
                    <a:lnTo>
                      <a:pt x="6701" y="7365"/>
                    </a:lnTo>
                    <a:lnTo>
                      <a:pt x="6839" y="7334"/>
                    </a:lnTo>
                    <a:lnTo>
                      <a:pt x="6966" y="7283"/>
                    </a:lnTo>
                    <a:lnTo>
                      <a:pt x="7074" y="7217"/>
                    </a:lnTo>
                    <a:lnTo>
                      <a:pt x="7160" y="7146"/>
                    </a:lnTo>
                    <a:lnTo>
                      <a:pt x="7226" y="7059"/>
                    </a:lnTo>
                    <a:lnTo>
                      <a:pt x="7267" y="6962"/>
                    </a:lnTo>
                    <a:lnTo>
                      <a:pt x="7278" y="6871"/>
                    </a:lnTo>
                    <a:lnTo>
                      <a:pt x="7278" y="4034"/>
                    </a:lnTo>
                    <a:lnTo>
                      <a:pt x="7272" y="3917"/>
                    </a:lnTo>
                    <a:lnTo>
                      <a:pt x="7272" y="3647"/>
                    </a:lnTo>
                    <a:lnTo>
                      <a:pt x="7267" y="3494"/>
                    </a:lnTo>
                    <a:lnTo>
                      <a:pt x="7262" y="3331"/>
                    </a:lnTo>
                    <a:lnTo>
                      <a:pt x="7257" y="3158"/>
                    </a:lnTo>
                    <a:lnTo>
                      <a:pt x="7247" y="2980"/>
                    </a:lnTo>
                    <a:lnTo>
                      <a:pt x="7237" y="2791"/>
                    </a:lnTo>
                    <a:lnTo>
                      <a:pt x="7216" y="2603"/>
                    </a:lnTo>
                    <a:lnTo>
                      <a:pt x="7191" y="2414"/>
                    </a:lnTo>
                    <a:lnTo>
                      <a:pt x="7165" y="2221"/>
                    </a:lnTo>
                    <a:lnTo>
                      <a:pt x="7135" y="2022"/>
                    </a:lnTo>
                    <a:lnTo>
                      <a:pt x="7089" y="1829"/>
                    </a:lnTo>
                    <a:lnTo>
                      <a:pt x="7043" y="1640"/>
                    </a:lnTo>
                    <a:lnTo>
                      <a:pt x="6987" y="1452"/>
                    </a:lnTo>
                    <a:lnTo>
                      <a:pt x="6920" y="1269"/>
                    </a:lnTo>
                    <a:lnTo>
                      <a:pt x="6844" y="1096"/>
                    </a:lnTo>
                    <a:lnTo>
                      <a:pt x="6762" y="927"/>
                    </a:lnTo>
                    <a:lnTo>
                      <a:pt x="6665" y="769"/>
                    </a:lnTo>
                    <a:lnTo>
                      <a:pt x="6553" y="627"/>
                    </a:lnTo>
                    <a:lnTo>
                      <a:pt x="6431" y="489"/>
                    </a:lnTo>
                    <a:lnTo>
                      <a:pt x="6293" y="367"/>
                    </a:lnTo>
                    <a:lnTo>
                      <a:pt x="6145" y="260"/>
                    </a:lnTo>
                    <a:lnTo>
                      <a:pt x="5987" y="173"/>
                    </a:lnTo>
                    <a:lnTo>
                      <a:pt x="5804" y="97"/>
                    </a:lnTo>
                    <a:lnTo>
                      <a:pt x="5610" y="41"/>
                    </a:lnTo>
                    <a:lnTo>
                      <a:pt x="5401" y="11"/>
                    </a:lnTo>
                    <a:lnTo>
                      <a:pt x="5171" y="0"/>
                    </a:lnTo>
                    <a:lnTo>
                      <a:pt x="2101" y="0"/>
                    </a:lnTo>
                    <a:close/>
                  </a:path>
                </a:pathLst>
              </a:custGeom>
              <a:solidFill>
                <a:srgbClr val="FFFFFF"/>
              </a:solidFill>
              <a:ln w="0">
                <a:noFill/>
                <a:prstDash val="solid"/>
                <a:round/>
                <a:headEnd/>
                <a:tailEnd/>
              </a:ln>
            </p:spPr>
            <p:txBody>
              <a:bodyPr vert="horz" wrap="square" lIns="91440" tIns="45720" rIns="91440" bIns="45720" numCol="1" anchor="t" anchorCtr="0" compatLnSpc="1">
                <a:prstTxWarp prst="textNoShape">
                  <a:avLst/>
                </a:prstTxWarp>
              </a:bodyPr>
              <a:lstStyle/>
              <a:p>
                <a:pPr marL="0" marR="0" lvl="0" indent="0" defTabSz="914400" eaLnBrk="0" fontAlgn="base" latinLnBrk="0" hangingPunct="0">
                  <a:lnSpc>
                    <a:spcPct val="100000"/>
                  </a:lnSpc>
                  <a:spcBef>
                    <a:spcPct val="0"/>
                  </a:spcBef>
                  <a:spcAft>
                    <a:spcPct val="0"/>
                  </a:spcAft>
                  <a:buClrTx/>
                  <a:buSzTx/>
                  <a:buFontTx/>
                  <a:buNone/>
                  <a:tabLst/>
                  <a:defRPr/>
                </a:pPr>
                <a:endParaRPr kumimoji="0" lang="en-AU" sz="1100" b="0" i="0" u="none" strike="noStrike" kern="0" cap="none" spc="0" normalizeH="0" baseline="0" noProof="0">
                  <a:ln>
                    <a:noFill/>
                  </a:ln>
                  <a:solidFill>
                    <a:srgbClr val="000000"/>
                  </a:solidFill>
                  <a:effectLst/>
                  <a:uLnTx/>
                  <a:uFillTx/>
                  <a:latin typeface="Arial" panose="020B0604020202020204" pitchFamily="34" charset="0"/>
                </a:endParaRPr>
              </a:p>
            </p:txBody>
          </p:sp>
        </p:grpSp>
        <p:grpSp>
          <p:nvGrpSpPr>
            <p:cNvPr id="36" name="Group 4">
              <a:extLst>
                <a:ext uri="{FF2B5EF4-FFF2-40B4-BE49-F238E27FC236}">
                  <a16:creationId xmlns:a16="http://schemas.microsoft.com/office/drawing/2014/main" id="{142B827C-4812-493F-AFB5-62D689D63AD8}"/>
                </a:ext>
              </a:extLst>
            </p:cNvPr>
            <p:cNvGrpSpPr>
              <a:grpSpLocks noChangeAspect="1"/>
            </p:cNvGrpSpPr>
            <p:nvPr/>
          </p:nvGrpSpPr>
          <p:grpSpPr bwMode="auto">
            <a:xfrm>
              <a:off x="7751199" y="5682620"/>
              <a:ext cx="135349" cy="336653"/>
              <a:chOff x="492" y="682"/>
              <a:chExt cx="236" cy="587"/>
            </a:xfrm>
          </p:grpSpPr>
          <p:sp>
            <p:nvSpPr>
              <p:cNvPr id="63" name="AutoShape 3">
                <a:extLst>
                  <a:ext uri="{FF2B5EF4-FFF2-40B4-BE49-F238E27FC236}">
                    <a16:creationId xmlns:a16="http://schemas.microsoft.com/office/drawing/2014/main" id="{A8918C37-D0CD-40F5-9DB9-37ED78CD7EC8}"/>
                  </a:ext>
                </a:extLst>
              </p:cNvPr>
              <p:cNvSpPr>
                <a:spLocks noChangeAspect="1" noChangeArrowheads="1" noTextEdit="1"/>
              </p:cNvSpPr>
              <p:nvPr/>
            </p:nvSpPr>
            <p:spPr bwMode="auto">
              <a:xfrm>
                <a:off x="492" y="682"/>
                <a:ext cx="236" cy="58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defTabSz="914400" eaLnBrk="0" fontAlgn="base" latinLnBrk="0" hangingPunct="0">
                  <a:lnSpc>
                    <a:spcPct val="100000"/>
                  </a:lnSpc>
                  <a:spcBef>
                    <a:spcPct val="0"/>
                  </a:spcBef>
                  <a:spcAft>
                    <a:spcPct val="0"/>
                  </a:spcAft>
                  <a:buClrTx/>
                  <a:buSzTx/>
                  <a:buFontTx/>
                  <a:buNone/>
                  <a:tabLst/>
                  <a:defRPr/>
                </a:pPr>
                <a:endParaRPr kumimoji="0" lang="en-AU" sz="1100" b="0" i="0" u="none" strike="noStrike" kern="0" cap="none" spc="0" normalizeH="0" baseline="0" noProof="0">
                  <a:ln>
                    <a:noFill/>
                  </a:ln>
                  <a:solidFill>
                    <a:srgbClr val="000000"/>
                  </a:solidFill>
                  <a:effectLst/>
                  <a:uLnTx/>
                  <a:uFillTx/>
                  <a:latin typeface="Arial" panose="020B0604020202020204" pitchFamily="34" charset="0"/>
                </a:endParaRPr>
              </a:p>
            </p:txBody>
          </p:sp>
          <p:sp>
            <p:nvSpPr>
              <p:cNvPr id="64" name="Freeform 5">
                <a:extLst>
                  <a:ext uri="{FF2B5EF4-FFF2-40B4-BE49-F238E27FC236}">
                    <a16:creationId xmlns:a16="http://schemas.microsoft.com/office/drawing/2014/main" id="{542DE737-84B2-4001-8FCC-CDD5209526C0}"/>
                  </a:ext>
                </a:extLst>
              </p:cNvPr>
              <p:cNvSpPr>
                <a:spLocks/>
              </p:cNvSpPr>
              <p:nvPr/>
            </p:nvSpPr>
            <p:spPr bwMode="auto">
              <a:xfrm>
                <a:off x="553" y="682"/>
                <a:ext cx="111" cy="111"/>
              </a:xfrm>
              <a:custGeom>
                <a:avLst/>
                <a:gdLst>
                  <a:gd name="T0" fmla="*/ 1712 w 3425"/>
                  <a:gd name="T1" fmla="*/ 0 h 3424"/>
                  <a:gd name="T2" fmla="*/ 1712 w 3425"/>
                  <a:gd name="T3" fmla="*/ 0 h 3424"/>
                  <a:gd name="T4" fmla="*/ 1482 w 3425"/>
                  <a:gd name="T5" fmla="*/ 14 h 3424"/>
                  <a:gd name="T6" fmla="*/ 1256 w 3425"/>
                  <a:gd name="T7" fmla="*/ 60 h 3424"/>
                  <a:gd name="T8" fmla="*/ 1046 w 3425"/>
                  <a:gd name="T9" fmla="*/ 132 h 3424"/>
                  <a:gd name="T10" fmla="*/ 851 w 3425"/>
                  <a:gd name="T11" fmla="*/ 234 h 3424"/>
                  <a:gd name="T12" fmla="*/ 666 w 3425"/>
                  <a:gd name="T13" fmla="*/ 357 h 3424"/>
                  <a:gd name="T14" fmla="*/ 502 w 3425"/>
                  <a:gd name="T15" fmla="*/ 505 h 3424"/>
                  <a:gd name="T16" fmla="*/ 359 w 3425"/>
                  <a:gd name="T17" fmla="*/ 663 h 3424"/>
                  <a:gd name="T18" fmla="*/ 236 w 3425"/>
                  <a:gd name="T19" fmla="*/ 847 h 3424"/>
                  <a:gd name="T20" fmla="*/ 133 w 3425"/>
                  <a:gd name="T21" fmla="*/ 1042 h 3424"/>
                  <a:gd name="T22" fmla="*/ 61 w 3425"/>
                  <a:gd name="T23" fmla="*/ 1257 h 3424"/>
                  <a:gd name="T24" fmla="*/ 15 w 3425"/>
                  <a:gd name="T25" fmla="*/ 1482 h 3424"/>
                  <a:gd name="T26" fmla="*/ 0 w 3425"/>
                  <a:gd name="T27" fmla="*/ 1711 h 3424"/>
                  <a:gd name="T28" fmla="*/ 15 w 3425"/>
                  <a:gd name="T29" fmla="*/ 1941 h 3424"/>
                  <a:gd name="T30" fmla="*/ 61 w 3425"/>
                  <a:gd name="T31" fmla="*/ 2166 h 3424"/>
                  <a:gd name="T32" fmla="*/ 133 w 3425"/>
                  <a:gd name="T33" fmla="*/ 2376 h 3424"/>
                  <a:gd name="T34" fmla="*/ 236 w 3425"/>
                  <a:gd name="T35" fmla="*/ 2575 h 3424"/>
                  <a:gd name="T36" fmla="*/ 359 w 3425"/>
                  <a:gd name="T37" fmla="*/ 2759 h 3424"/>
                  <a:gd name="T38" fmla="*/ 502 w 3425"/>
                  <a:gd name="T39" fmla="*/ 2918 h 3424"/>
                  <a:gd name="T40" fmla="*/ 666 w 3425"/>
                  <a:gd name="T41" fmla="*/ 3061 h 3424"/>
                  <a:gd name="T42" fmla="*/ 851 w 3425"/>
                  <a:gd name="T43" fmla="*/ 3184 h 3424"/>
                  <a:gd name="T44" fmla="*/ 1046 w 3425"/>
                  <a:gd name="T45" fmla="*/ 3286 h 3424"/>
                  <a:gd name="T46" fmla="*/ 1256 w 3425"/>
                  <a:gd name="T47" fmla="*/ 3363 h 3424"/>
                  <a:gd name="T48" fmla="*/ 1482 w 3425"/>
                  <a:gd name="T49" fmla="*/ 3403 h 3424"/>
                  <a:gd name="T50" fmla="*/ 1712 w 3425"/>
                  <a:gd name="T51" fmla="*/ 3424 h 3424"/>
                  <a:gd name="T52" fmla="*/ 1943 w 3425"/>
                  <a:gd name="T53" fmla="*/ 3403 h 3424"/>
                  <a:gd name="T54" fmla="*/ 2169 w 3425"/>
                  <a:gd name="T55" fmla="*/ 3363 h 3424"/>
                  <a:gd name="T56" fmla="*/ 2379 w 3425"/>
                  <a:gd name="T57" fmla="*/ 3286 h 3424"/>
                  <a:gd name="T58" fmla="*/ 2579 w 3425"/>
                  <a:gd name="T59" fmla="*/ 3184 h 3424"/>
                  <a:gd name="T60" fmla="*/ 2763 w 3425"/>
                  <a:gd name="T61" fmla="*/ 3061 h 3424"/>
                  <a:gd name="T62" fmla="*/ 2922 w 3425"/>
                  <a:gd name="T63" fmla="*/ 2918 h 3424"/>
                  <a:gd name="T64" fmla="*/ 3066 w 3425"/>
                  <a:gd name="T65" fmla="*/ 2759 h 3424"/>
                  <a:gd name="T66" fmla="*/ 3189 w 3425"/>
                  <a:gd name="T67" fmla="*/ 2575 h 3424"/>
                  <a:gd name="T68" fmla="*/ 3292 w 3425"/>
                  <a:gd name="T69" fmla="*/ 2376 h 3424"/>
                  <a:gd name="T70" fmla="*/ 3368 w 3425"/>
                  <a:gd name="T71" fmla="*/ 2166 h 3424"/>
                  <a:gd name="T72" fmla="*/ 3409 w 3425"/>
                  <a:gd name="T73" fmla="*/ 1941 h 3424"/>
                  <a:gd name="T74" fmla="*/ 3425 w 3425"/>
                  <a:gd name="T75" fmla="*/ 1711 h 3424"/>
                  <a:gd name="T76" fmla="*/ 3409 w 3425"/>
                  <a:gd name="T77" fmla="*/ 1482 h 3424"/>
                  <a:gd name="T78" fmla="*/ 3368 w 3425"/>
                  <a:gd name="T79" fmla="*/ 1257 h 3424"/>
                  <a:gd name="T80" fmla="*/ 3292 w 3425"/>
                  <a:gd name="T81" fmla="*/ 1042 h 3424"/>
                  <a:gd name="T82" fmla="*/ 3189 w 3425"/>
                  <a:gd name="T83" fmla="*/ 847 h 3424"/>
                  <a:gd name="T84" fmla="*/ 3066 w 3425"/>
                  <a:gd name="T85" fmla="*/ 663 h 3424"/>
                  <a:gd name="T86" fmla="*/ 2922 w 3425"/>
                  <a:gd name="T87" fmla="*/ 505 h 3424"/>
                  <a:gd name="T88" fmla="*/ 2763 w 3425"/>
                  <a:gd name="T89" fmla="*/ 357 h 3424"/>
                  <a:gd name="T90" fmla="*/ 2579 w 3425"/>
                  <a:gd name="T91" fmla="*/ 234 h 3424"/>
                  <a:gd name="T92" fmla="*/ 2379 w 3425"/>
                  <a:gd name="T93" fmla="*/ 132 h 3424"/>
                  <a:gd name="T94" fmla="*/ 2169 w 3425"/>
                  <a:gd name="T95" fmla="*/ 60 h 3424"/>
                  <a:gd name="T96" fmla="*/ 1943 w 3425"/>
                  <a:gd name="T97" fmla="*/ 14 h 3424"/>
                  <a:gd name="T98" fmla="*/ 1712 w 3425"/>
                  <a:gd name="T99" fmla="*/ 0 h 34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3425" h="3424">
                    <a:moveTo>
                      <a:pt x="1712" y="0"/>
                    </a:moveTo>
                    <a:lnTo>
                      <a:pt x="1712" y="0"/>
                    </a:lnTo>
                    <a:lnTo>
                      <a:pt x="1482" y="14"/>
                    </a:lnTo>
                    <a:lnTo>
                      <a:pt x="1256" y="60"/>
                    </a:lnTo>
                    <a:lnTo>
                      <a:pt x="1046" y="132"/>
                    </a:lnTo>
                    <a:lnTo>
                      <a:pt x="851" y="234"/>
                    </a:lnTo>
                    <a:lnTo>
                      <a:pt x="666" y="357"/>
                    </a:lnTo>
                    <a:lnTo>
                      <a:pt x="502" y="505"/>
                    </a:lnTo>
                    <a:lnTo>
                      <a:pt x="359" y="663"/>
                    </a:lnTo>
                    <a:lnTo>
                      <a:pt x="236" y="847"/>
                    </a:lnTo>
                    <a:lnTo>
                      <a:pt x="133" y="1042"/>
                    </a:lnTo>
                    <a:lnTo>
                      <a:pt x="61" y="1257"/>
                    </a:lnTo>
                    <a:lnTo>
                      <a:pt x="15" y="1482"/>
                    </a:lnTo>
                    <a:lnTo>
                      <a:pt x="0" y="1711"/>
                    </a:lnTo>
                    <a:lnTo>
                      <a:pt x="15" y="1941"/>
                    </a:lnTo>
                    <a:lnTo>
                      <a:pt x="61" y="2166"/>
                    </a:lnTo>
                    <a:lnTo>
                      <a:pt x="133" y="2376"/>
                    </a:lnTo>
                    <a:lnTo>
                      <a:pt x="236" y="2575"/>
                    </a:lnTo>
                    <a:lnTo>
                      <a:pt x="359" y="2759"/>
                    </a:lnTo>
                    <a:lnTo>
                      <a:pt x="502" y="2918"/>
                    </a:lnTo>
                    <a:lnTo>
                      <a:pt x="666" y="3061"/>
                    </a:lnTo>
                    <a:lnTo>
                      <a:pt x="851" y="3184"/>
                    </a:lnTo>
                    <a:lnTo>
                      <a:pt x="1046" y="3286"/>
                    </a:lnTo>
                    <a:lnTo>
                      <a:pt x="1256" y="3363"/>
                    </a:lnTo>
                    <a:lnTo>
                      <a:pt x="1482" y="3403"/>
                    </a:lnTo>
                    <a:lnTo>
                      <a:pt x="1712" y="3424"/>
                    </a:lnTo>
                    <a:lnTo>
                      <a:pt x="1943" y="3403"/>
                    </a:lnTo>
                    <a:lnTo>
                      <a:pt x="2169" y="3363"/>
                    </a:lnTo>
                    <a:lnTo>
                      <a:pt x="2379" y="3286"/>
                    </a:lnTo>
                    <a:lnTo>
                      <a:pt x="2579" y="3184"/>
                    </a:lnTo>
                    <a:lnTo>
                      <a:pt x="2763" y="3061"/>
                    </a:lnTo>
                    <a:lnTo>
                      <a:pt x="2922" y="2918"/>
                    </a:lnTo>
                    <a:lnTo>
                      <a:pt x="3066" y="2759"/>
                    </a:lnTo>
                    <a:lnTo>
                      <a:pt x="3189" y="2575"/>
                    </a:lnTo>
                    <a:lnTo>
                      <a:pt x="3292" y="2376"/>
                    </a:lnTo>
                    <a:lnTo>
                      <a:pt x="3368" y="2166"/>
                    </a:lnTo>
                    <a:lnTo>
                      <a:pt x="3409" y="1941"/>
                    </a:lnTo>
                    <a:lnTo>
                      <a:pt x="3425" y="1711"/>
                    </a:lnTo>
                    <a:lnTo>
                      <a:pt x="3409" y="1482"/>
                    </a:lnTo>
                    <a:lnTo>
                      <a:pt x="3368" y="1257"/>
                    </a:lnTo>
                    <a:lnTo>
                      <a:pt x="3292" y="1042"/>
                    </a:lnTo>
                    <a:lnTo>
                      <a:pt x="3189" y="847"/>
                    </a:lnTo>
                    <a:lnTo>
                      <a:pt x="3066" y="663"/>
                    </a:lnTo>
                    <a:lnTo>
                      <a:pt x="2922" y="505"/>
                    </a:lnTo>
                    <a:lnTo>
                      <a:pt x="2763" y="357"/>
                    </a:lnTo>
                    <a:lnTo>
                      <a:pt x="2579" y="234"/>
                    </a:lnTo>
                    <a:lnTo>
                      <a:pt x="2379" y="132"/>
                    </a:lnTo>
                    <a:lnTo>
                      <a:pt x="2169" y="60"/>
                    </a:lnTo>
                    <a:lnTo>
                      <a:pt x="1943" y="14"/>
                    </a:lnTo>
                    <a:lnTo>
                      <a:pt x="1712" y="0"/>
                    </a:lnTo>
                    <a:close/>
                  </a:path>
                </a:pathLst>
              </a:custGeom>
              <a:solidFill>
                <a:srgbClr val="FFFFFF"/>
              </a:solidFill>
              <a:ln w="0">
                <a:noFill/>
                <a:prstDash val="solid"/>
                <a:round/>
                <a:headEnd/>
                <a:tailEnd/>
              </a:ln>
            </p:spPr>
            <p:txBody>
              <a:bodyPr vert="horz" wrap="square" lIns="91440" tIns="45720" rIns="91440" bIns="45720" numCol="1" anchor="t" anchorCtr="0" compatLnSpc="1">
                <a:prstTxWarp prst="textNoShape">
                  <a:avLst/>
                </a:prstTxWarp>
              </a:bodyPr>
              <a:lstStyle/>
              <a:p>
                <a:pPr marL="0" marR="0" lvl="0" indent="0" defTabSz="914400" eaLnBrk="0" fontAlgn="base" latinLnBrk="0" hangingPunct="0">
                  <a:lnSpc>
                    <a:spcPct val="100000"/>
                  </a:lnSpc>
                  <a:spcBef>
                    <a:spcPct val="0"/>
                  </a:spcBef>
                  <a:spcAft>
                    <a:spcPct val="0"/>
                  </a:spcAft>
                  <a:buClrTx/>
                  <a:buSzTx/>
                  <a:buFontTx/>
                  <a:buNone/>
                  <a:tabLst/>
                  <a:defRPr/>
                </a:pPr>
                <a:endParaRPr kumimoji="0" lang="en-AU" sz="1100" b="0" i="0" u="none" strike="noStrike" kern="0" cap="none" spc="0" normalizeH="0" baseline="0" noProof="0">
                  <a:ln>
                    <a:noFill/>
                  </a:ln>
                  <a:solidFill>
                    <a:srgbClr val="000000"/>
                  </a:solidFill>
                  <a:effectLst/>
                  <a:uLnTx/>
                  <a:uFillTx/>
                  <a:latin typeface="Arial" panose="020B0604020202020204" pitchFamily="34" charset="0"/>
                </a:endParaRPr>
              </a:p>
            </p:txBody>
          </p:sp>
          <p:sp>
            <p:nvSpPr>
              <p:cNvPr id="65" name="Freeform 6">
                <a:extLst>
                  <a:ext uri="{FF2B5EF4-FFF2-40B4-BE49-F238E27FC236}">
                    <a16:creationId xmlns:a16="http://schemas.microsoft.com/office/drawing/2014/main" id="{5FBF5772-EFF5-43D6-B3AE-62D96B5AE629}"/>
                  </a:ext>
                </a:extLst>
              </p:cNvPr>
              <p:cNvSpPr>
                <a:spLocks/>
              </p:cNvSpPr>
              <p:nvPr/>
            </p:nvSpPr>
            <p:spPr bwMode="auto">
              <a:xfrm>
                <a:off x="492" y="818"/>
                <a:ext cx="236" cy="451"/>
              </a:xfrm>
              <a:custGeom>
                <a:avLst/>
                <a:gdLst>
                  <a:gd name="T0" fmla="*/ 1662 w 7278"/>
                  <a:gd name="T1" fmla="*/ 46 h 13884"/>
                  <a:gd name="T2" fmla="*/ 979 w 7278"/>
                  <a:gd name="T3" fmla="*/ 393 h 13884"/>
                  <a:gd name="T4" fmla="*/ 515 w 7278"/>
                  <a:gd name="T5" fmla="*/ 978 h 13884"/>
                  <a:gd name="T6" fmla="*/ 229 w 7278"/>
                  <a:gd name="T7" fmla="*/ 1706 h 13884"/>
                  <a:gd name="T8" fmla="*/ 71 w 7278"/>
                  <a:gd name="T9" fmla="*/ 2486 h 13884"/>
                  <a:gd name="T10" fmla="*/ 5 w 7278"/>
                  <a:gd name="T11" fmla="*/ 3367 h 13884"/>
                  <a:gd name="T12" fmla="*/ 25 w 7278"/>
                  <a:gd name="T13" fmla="*/ 6947 h 13884"/>
                  <a:gd name="T14" fmla="*/ 341 w 7278"/>
                  <a:gd name="T15" fmla="*/ 7207 h 13884"/>
                  <a:gd name="T16" fmla="*/ 851 w 7278"/>
                  <a:gd name="T17" fmla="*/ 7222 h 13884"/>
                  <a:gd name="T18" fmla="*/ 1178 w 7278"/>
                  <a:gd name="T19" fmla="*/ 7044 h 13884"/>
                  <a:gd name="T20" fmla="*/ 1280 w 7278"/>
                  <a:gd name="T21" fmla="*/ 6560 h 13884"/>
                  <a:gd name="T22" fmla="*/ 1376 w 7278"/>
                  <a:gd name="T23" fmla="*/ 5292 h 13884"/>
                  <a:gd name="T24" fmla="*/ 1448 w 7278"/>
                  <a:gd name="T25" fmla="*/ 4177 h 13884"/>
                  <a:gd name="T26" fmla="*/ 1479 w 7278"/>
                  <a:gd name="T27" fmla="*/ 3408 h 13884"/>
                  <a:gd name="T28" fmla="*/ 1565 w 7278"/>
                  <a:gd name="T29" fmla="*/ 3097 h 13884"/>
                  <a:gd name="T30" fmla="*/ 1754 w 7278"/>
                  <a:gd name="T31" fmla="*/ 3026 h 13884"/>
                  <a:gd name="T32" fmla="*/ 1927 w 7278"/>
                  <a:gd name="T33" fmla="*/ 3061 h 13884"/>
                  <a:gd name="T34" fmla="*/ 1545 w 7278"/>
                  <a:gd name="T35" fmla="*/ 13578 h 13884"/>
                  <a:gd name="T36" fmla="*/ 1902 w 7278"/>
                  <a:gd name="T37" fmla="*/ 13817 h 13884"/>
                  <a:gd name="T38" fmla="*/ 2483 w 7278"/>
                  <a:gd name="T39" fmla="*/ 13858 h 13884"/>
                  <a:gd name="T40" fmla="*/ 2952 w 7278"/>
                  <a:gd name="T41" fmla="*/ 13700 h 13884"/>
                  <a:gd name="T42" fmla="*/ 3131 w 7278"/>
                  <a:gd name="T43" fmla="*/ 13374 h 13884"/>
                  <a:gd name="T44" fmla="*/ 3406 w 7278"/>
                  <a:gd name="T45" fmla="*/ 8623 h 13884"/>
                  <a:gd name="T46" fmla="*/ 4064 w 7278"/>
                  <a:gd name="T47" fmla="*/ 13496 h 13884"/>
                  <a:gd name="T48" fmla="*/ 4329 w 7278"/>
                  <a:gd name="T49" fmla="*/ 13787 h 13884"/>
                  <a:gd name="T50" fmla="*/ 4850 w 7278"/>
                  <a:gd name="T51" fmla="*/ 13884 h 13884"/>
                  <a:gd name="T52" fmla="*/ 5344 w 7278"/>
                  <a:gd name="T53" fmla="*/ 13782 h 13884"/>
                  <a:gd name="T54" fmla="*/ 5569 w 7278"/>
                  <a:gd name="T55" fmla="*/ 13486 h 13884"/>
                  <a:gd name="T56" fmla="*/ 5559 w 7278"/>
                  <a:gd name="T57" fmla="*/ 12901 h 13884"/>
                  <a:gd name="T58" fmla="*/ 5523 w 7278"/>
                  <a:gd name="T59" fmla="*/ 11882 h 13884"/>
                  <a:gd name="T60" fmla="*/ 5472 w 7278"/>
                  <a:gd name="T61" fmla="*/ 10558 h 13884"/>
                  <a:gd name="T62" fmla="*/ 5426 w 7278"/>
                  <a:gd name="T63" fmla="*/ 9056 h 13884"/>
                  <a:gd name="T64" fmla="*/ 5370 w 7278"/>
                  <a:gd name="T65" fmla="*/ 7497 h 13884"/>
                  <a:gd name="T66" fmla="*/ 5324 w 7278"/>
                  <a:gd name="T67" fmla="*/ 5999 h 13884"/>
                  <a:gd name="T68" fmla="*/ 5283 w 7278"/>
                  <a:gd name="T69" fmla="*/ 4696 h 13884"/>
                  <a:gd name="T70" fmla="*/ 5268 w 7278"/>
                  <a:gd name="T71" fmla="*/ 3240 h 13884"/>
                  <a:gd name="T72" fmla="*/ 5446 w 7278"/>
                  <a:gd name="T73" fmla="*/ 3036 h 13884"/>
                  <a:gd name="T74" fmla="*/ 5640 w 7278"/>
                  <a:gd name="T75" fmla="*/ 3071 h 13884"/>
                  <a:gd name="T76" fmla="*/ 5747 w 7278"/>
                  <a:gd name="T77" fmla="*/ 3408 h 13884"/>
                  <a:gd name="T78" fmla="*/ 5875 w 7278"/>
                  <a:gd name="T79" fmla="*/ 5103 h 13884"/>
                  <a:gd name="T80" fmla="*/ 5941 w 7278"/>
                  <a:gd name="T81" fmla="*/ 6234 h 13884"/>
                  <a:gd name="T82" fmla="*/ 5972 w 7278"/>
                  <a:gd name="T83" fmla="*/ 6805 h 13884"/>
                  <a:gd name="T84" fmla="*/ 6094 w 7278"/>
                  <a:gd name="T85" fmla="*/ 7166 h 13884"/>
                  <a:gd name="T86" fmla="*/ 6553 w 7278"/>
                  <a:gd name="T87" fmla="*/ 7370 h 13884"/>
                  <a:gd name="T88" fmla="*/ 7074 w 7278"/>
                  <a:gd name="T89" fmla="*/ 7217 h 13884"/>
                  <a:gd name="T90" fmla="*/ 7278 w 7278"/>
                  <a:gd name="T91" fmla="*/ 6871 h 13884"/>
                  <a:gd name="T92" fmla="*/ 7267 w 7278"/>
                  <a:gd name="T93" fmla="*/ 3494 h 13884"/>
                  <a:gd name="T94" fmla="*/ 7237 w 7278"/>
                  <a:gd name="T95" fmla="*/ 2791 h 13884"/>
                  <a:gd name="T96" fmla="*/ 7135 w 7278"/>
                  <a:gd name="T97" fmla="*/ 2022 h 13884"/>
                  <a:gd name="T98" fmla="*/ 6920 w 7278"/>
                  <a:gd name="T99" fmla="*/ 1269 h 13884"/>
                  <a:gd name="T100" fmla="*/ 6553 w 7278"/>
                  <a:gd name="T101" fmla="*/ 627 h 13884"/>
                  <a:gd name="T102" fmla="*/ 5987 w 7278"/>
                  <a:gd name="T103" fmla="*/ 173 h 13884"/>
                  <a:gd name="T104" fmla="*/ 5171 w 7278"/>
                  <a:gd name="T105" fmla="*/ 0 h 138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7278" h="13884">
                    <a:moveTo>
                      <a:pt x="2101" y="0"/>
                    </a:moveTo>
                    <a:lnTo>
                      <a:pt x="2101" y="0"/>
                    </a:lnTo>
                    <a:lnTo>
                      <a:pt x="1876" y="11"/>
                    </a:lnTo>
                    <a:lnTo>
                      <a:pt x="1662" y="46"/>
                    </a:lnTo>
                    <a:lnTo>
                      <a:pt x="1473" y="107"/>
                    </a:lnTo>
                    <a:lnTo>
                      <a:pt x="1295" y="184"/>
                    </a:lnTo>
                    <a:lnTo>
                      <a:pt x="1132" y="280"/>
                    </a:lnTo>
                    <a:lnTo>
                      <a:pt x="979" y="393"/>
                    </a:lnTo>
                    <a:lnTo>
                      <a:pt x="846" y="520"/>
                    </a:lnTo>
                    <a:lnTo>
                      <a:pt x="724" y="658"/>
                    </a:lnTo>
                    <a:lnTo>
                      <a:pt x="617" y="810"/>
                    </a:lnTo>
                    <a:lnTo>
                      <a:pt x="515" y="978"/>
                    </a:lnTo>
                    <a:lnTo>
                      <a:pt x="428" y="1151"/>
                    </a:lnTo>
                    <a:lnTo>
                      <a:pt x="356" y="1334"/>
                    </a:lnTo>
                    <a:lnTo>
                      <a:pt x="285" y="1523"/>
                    </a:lnTo>
                    <a:lnTo>
                      <a:pt x="229" y="1706"/>
                    </a:lnTo>
                    <a:lnTo>
                      <a:pt x="178" y="1905"/>
                    </a:lnTo>
                    <a:lnTo>
                      <a:pt x="137" y="2099"/>
                    </a:lnTo>
                    <a:lnTo>
                      <a:pt x="102" y="2292"/>
                    </a:lnTo>
                    <a:lnTo>
                      <a:pt x="71" y="2486"/>
                    </a:lnTo>
                    <a:lnTo>
                      <a:pt x="50" y="2679"/>
                    </a:lnTo>
                    <a:lnTo>
                      <a:pt x="20" y="3041"/>
                    </a:lnTo>
                    <a:lnTo>
                      <a:pt x="15" y="3209"/>
                    </a:lnTo>
                    <a:lnTo>
                      <a:pt x="5" y="3367"/>
                    </a:lnTo>
                    <a:lnTo>
                      <a:pt x="5" y="3514"/>
                    </a:lnTo>
                    <a:lnTo>
                      <a:pt x="0" y="3657"/>
                    </a:lnTo>
                    <a:lnTo>
                      <a:pt x="0" y="6871"/>
                    </a:lnTo>
                    <a:lnTo>
                      <a:pt x="25" y="6947"/>
                    </a:lnTo>
                    <a:lnTo>
                      <a:pt x="71" y="7024"/>
                    </a:lnTo>
                    <a:lnTo>
                      <a:pt x="147" y="7090"/>
                    </a:lnTo>
                    <a:lnTo>
                      <a:pt x="239" y="7156"/>
                    </a:lnTo>
                    <a:lnTo>
                      <a:pt x="341" y="7207"/>
                    </a:lnTo>
                    <a:lnTo>
                      <a:pt x="458" y="7247"/>
                    </a:lnTo>
                    <a:lnTo>
                      <a:pt x="581" y="7258"/>
                    </a:lnTo>
                    <a:lnTo>
                      <a:pt x="724" y="7253"/>
                    </a:lnTo>
                    <a:lnTo>
                      <a:pt x="851" y="7222"/>
                    </a:lnTo>
                    <a:lnTo>
                      <a:pt x="958" y="7192"/>
                    </a:lnTo>
                    <a:lnTo>
                      <a:pt x="1050" y="7151"/>
                    </a:lnTo>
                    <a:lnTo>
                      <a:pt x="1116" y="7100"/>
                    </a:lnTo>
                    <a:lnTo>
                      <a:pt x="1178" y="7044"/>
                    </a:lnTo>
                    <a:lnTo>
                      <a:pt x="1213" y="6988"/>
                    </a:lnTo>
                    <a:lnTo>
                      <a:pt x="1244" y="6932"/>
                    </a:lnTo>
                    <a:lnTo>
                      <a:pt x="1254" y="6871"/>
                    </a:lnTo>
                    <a:lnTo>
                      <a:pt x="1280" y="6560"/>
                    </a:lnTo>
                    <a:lnTo>
                      <a:pt x="1305" y="6239"/>
                    </a:lnTo>
                    <a:lnTo>
                      <a:pt x="1325" y="5923"/>
                    </a:lnTo>
                    <a:lnTo>
                      <a:pt x="1356" y="5603"/>
                    </a:lnTo>
                    <a:lnTo>
                      <a:pt x="1376" y="5292"/>
                    </a:lnTo>
                    <a:lnTo>
                      <a:pt x="1397" y="4997"/>
                    </a:lnTo>
                    <a:lnTo>
                      <a:pt x="1417" y="4706"/>
                    </a:lnTo>
                    <a:lnTo>
                      <a:pt x="1432" y="4431"/>
                    </a:lnTo>
                    <a:lnTo>
                      <a:pt x="1448" y="4177"/>
                    </a:lnTo>
                    <a:lnTo>
                      <a:pt x="1463" y="3942"/>
                    </a:lnTo>
                    <a:lnTo>
                      <a:pt x="1473" y="3733"/>
                    </a:lnTo>
                    <a:lnTo>
                      <a:pt x="1479" y="3560"/>
                    </a:lnTo>
                    <a:lnTo>
                      <a:pt x="1479" y="3408"/>
                    </a:lnTo>
                    <a:lnTo>
                      <a:pt x="1484" y="3296"/>
                    </a:lnTo>
                    <a:lnTo>
                      <a:pt x="1504" y="3214"/>
                    </a:lnTo>
                    <a:lnTo>
                      <a:pt x="1530" y="3143"/>
                    </a:lnTo>
                    <a:lnTo>
                      <a:pt x="1565" y="3097"/>
                    </a:lnTo>
                    <a:lnTo>
                      <a:pt x="1611" y="3056"/>
                    </a:lnTo>
                    <a:lnTo>
                      <a:pt x="1652" y="3036"/>
                    </a:lnTo>
                    <a:lnTo>
                      <a:pt x="1703" y="3026"/>
                    </a:lnTo>
                    <a:lnTo>
                      <a:pt x="1754" y="3026"/>
                    </a:lnTo>
                    <a:lnTo>
                      <a:pt x="1841" y="3036"/>
                    </a:lnTo>
                    <a:lnTo>
                      <a:pt x="1876" y="3046"/>
                    </a:lnTo>
                    <a:lnTo>
                      <a:pt x="1902" y="3056"/>
                    </a:lnTo>
                    <a:lnTo>
                      <a:pt x="1927" y="3061"/>
                    </a:lnTo>
                    <a:lnTo>
                      <a:pt x="1932" y="3066"/>
                    </a:lnTo>
                    <a:lnTo>
                      <a:pt x="1484" y="13374"/>
                    </a:lnTo>
                    <a:lnTo>
                      <a:pt x="1504" y="13481"/>
                    </a:lnTo>
                    <a:lnTo>
                      <a:pt x="1545" y="13578"/>
                    </a:lnTo>
                    <a:lnTo>
                      <a:pt x="1606" y="13654"/>
                    </a:lnTo>
                    <a:lnTo>
                      <a:pt x="1682" y="13720"/>
                    </a:lnTo>
                    <a:lnTo>
                      <a:pt x="1784" y="13777"/>
                    </a:lnTo>
                    <a:lnTo>
                      <a:pt x="1902" y="13817"/>
                    </a:lnTo>
                    <a:lnTo>
                      <a:pt x="2039" y="13848"/>
                    </a:lnTo>
                    <a:lnTo>
                      <a:pt x="2187" y="13863"/>
                    </a:lnTo>
                    <a:lnTo>
                      <a:pt x="2345" y="13863"/>
                    </a:lnTo>
                    <a:lnTo>
                      <a:pt x="2483" y="13858"/>
                    </a:lnTo>
                    <a:lnTo>
                      <a:pt x="2616" y="13833"/>
                    </a:lnTo>
                    <a:lnTo>
                      <a:pt x="2738" y="13802"/>
                    </a:lnTo>
                    <a:lnTo>
                      <a:pt x="2856" y="13761"/>
                    </a:lnTo>
                    <a:lnTo>
                      <a:pt x="2952" y="13700"/>
                    </a:lnTo>
                    <a:lnTo>
                      <a:pt x="3029" y="13639"/>
                    </a:lnTo>
                    <a:lnTo>
                      <a:pt x="3090" y="13563"/>
                    </a:lnTo>
                    <a:lnTo>
                      <a:pt x="3126" y="13471"/>
                    </a:lnTo>
                    <a:lnTo>
                      <a:pt x="3131" y="13374"/>
                    </a:lnTo>
                    <a:lnTo>
                      <a:pt x="3197" y="12198"/>
                    </a:lnTo>
                    <a:lnTo>
                      <a:pt x="3269" y="11006"/>
                    </a:lnTo>
                    <a:lnTo>
                      <a:pt x="3335" y="9814"/>
                    </a:lnTo>
                    <a:lnTo>
                      <a:pt x="3406" y="8623"/>
                    </a:lnTo>
                    <a:lnTo>
                      <a:pt x="3467" y="7441"/>
                    </a:lnTo>
                    <a:lnTo>
                      <a:pt x="3809" y="7441"/>
                    </a:lnTo>
                    <a:lnTo>
                      <a:pt x="4039" y="13390"/>
                    </a:lnTo>
                    <a:lnTo>
                      <a:pt x="4064" y="13496"/>
                    </a:lnTo>
                    <a:lnTo>
                      <a:pt x="4100" y="13588"/>
                    </a:lnTo>
                    <a:lnTo>
                      <a:pt x="4156" y="13670"/>
                    </a:lnTo>
                    <a:lnTo>
                      <a:pt x="4233" y="13736"/>
                    </a:lnTo>
                    <a:lnTo>
                      <a:pt x="4329" y="13787"/>
                    </a:lnTo>
                    <a:lnTo>
                      <a:pt x="4437" y="13822"/>
                    </a:lnTo>
                    <a:lnTo>
                      <a:pt x="4559" y="13858"/>
                    </a:lnTo>
                    <a:lnTo>
                      <a:pt x="4697" y="13873"/>
                    </a:lnTo>
                    <a:lnTo>
                      <a:pt x="4850" y="13884"/>
                    </a:lnTo>
                    <a:lnTo>
                      <a:pt x="4992" y="13878"/>
                    </a:lnTo>
                    <a:lnTo>
                      <a:pt x="5120" y="13858"/>
                    </a:lnTo>
                    <a:lnTo>
                      <a:pt x="5237" y="13822"/>
                    </a:lnTo>
                    <a:lnTo>
                      <a:pt x="5344" y="13782"/>
                    </a:lnTo>
                    <a:lnTo>
                      <a:pt x="5431" y="13726"/>
                    </a:lnTo>
                    <a:lnTo>
                      <a:pt x="5492" y="13660"/>
                    </a:lnTo>
                    <a:lnTo>
                      <a:pt x="5543" y="13578"/>
                    </a:lnTo>
                    <a:lnTo>
                      <a:pt x="5569" y="13486"/>
                    </a:lnTo>
                    <a:lnTo>
                      <a:pt x="5574" y="13390"/>
                    </a:lnTo>
                    <a:lnTo>
                      <a:pt x="5569" y="13257"/>
                    </a:lnTo>
                    <a:lnTo>
                      <a:pt x="5564" y="13094"/>
                    </a:lnTo>
                    <a:lnTo>
                      <a:pt x="5559" y="12901"/>
                    </a:lnTo>
                    <a:lnTo>
                      <a:pt x="5553" y="12682"/>
                    </a:lnTo>
                    <a:lnTo>
                      <a:pt x="5543" y="12437"/>
                    </a:lnTo>
                    <a:lnTo>
                      <a:pt x="5533" y="12172"/>
                    </a:lnTo>
                    <a:lnTo>
                      <a:pt x="5523" y="11882"/>
                    </a:lnTo>
                    <a:lnTo>
                      <a:pt x="5508" y="11571"/>
                    </a:lnTo>
                    <a:lnTo>
                      <a:pt x="5497" y="11246"/>
                    </a:lnTo>
                    <a:lnTo>
                      <a:pt x="5487" y="10909"/>
                    </a:lnTo>
                    <a:lnTo>
                      <a:pt x="5472" y="10558"/>
                    </a:lnTo>
                    <a:lnTo>
                      <a:pt x="5462" y="10197"/>
                    </a:lnTo>
                    <a:lnTo>
                      <a:pt x="5452" y="9825"/>
                    </a:lnTo>
                    <a:lnTo>
                      <a:pt x="5436" y="9437"/>
                    </a:lnTo>
                    <a:lnTo>
                      <a:pt x="5426" y="9056"/>
                    </a:lnTo>
                    <a:lnTo>
                      <a:pt x="5411" y="8663"/>
                    </a:lnTo>
                    <a:lnTo>
                      <a:pt x="5396" y="8276"/>
                    </a:lnTo>
                    <a:lnTo>
                      <a:pt x="5380" y="7879"/>
                    </a:lnTo>
                    <a:lnTo>
                      <a:pt x="5370" y="7497"/>
                    </a:lnTo>
                    <a:lnTo>
                      <a:pt x="5355" y="7105"/>
                    </a:lnTo>
                    <a:lnTo>
                      <a:pt x="5344" y="6728"/>
                    </a:lnTo>
                    <a:lnTo>
                      <a:pt x="5334" y="6361"/>
                    </a:lnTo>
                    <a:lnTo>
                      <a:pt x="5324" y="5999"/>
                    </a:lnTo>
                    <a:lnTo>
                      <a:pt x="5314" y="5648"/>
                    </a:lnTo>
                    <a:lnTo>
                      <a:pt x="5304" y="5312"/>
                    </a:lnTo>
                    <a:lnTo>
                      <a:pt x="5298" y="4997"/>
                    </a:lnTo>
                    <a:lnTo>
                      <a:pt x="5283" y="4696"/>
                    </a:lnTo>
                    <a:lnTo>
                      <a:pt x="5278" y="4411"/>
                    </a:lnTo>
                    <a:lnTo>
                      <a:pt x="5273" y="4151"/>
                    </a:lnTo>
                    <a:lnTo>
                      <a:pt x="5268" y="3917"/>
                    </a:lnTo>
                    <a:lnTo>
                      <a:pt x="5268" y="3240"/>
                    </a:lnTo>
                    <a:lnTo>
                      <a:pt x="5273" y="3143"/>
                    </a:lnTo>
                    <a:lnTo>
                      <a:pt x="5278" y="3092"/>
                    </a:lnTo>
                    <a:lnTo>
                      <a:pt x="5283" y="3066"/>
                    </a:lnTo>
                    <a:lnTo>
                      <a:pt x="5446" y="3036"/>
                    </a:lnTo>
                    <a:lnTo>
                      <a:pt x="5497" y="3031"/>
                    </a:lnTo>
                    <a:lnTo>
                      <a:pt x="5548" y="3036"/>
                    </a:lnTo>
                    <a:lnTo>
                      <a:pt x="5594" y="3046"/>
                    </a:lnTo>
                    <a:lnTo>
                      <a:pt x="5640" y="3071"/>
                    </a:lnTo>
                    <a:lnTo>
                      <a:pt x="5676" y="3122"/>
                    </a:lnTo>
                    <a:lnTo>
                      <a:pt x="5707" y="3189"/>
                    </a:lnTo>
                    <a:lnTo>
                      <a:pt x="5727" y="3285"/>
                    </a:lnTo>
                    <a:lnTo>
                      <a:pt x="5747" y="3408"/>
                    </a:lnTo>
                    <a:lnTo>
                      <a:pt x="5783" y="3886"/>
                    </a:lnTo>
                    <a:lnTo>
                      <a:pt x="5819" y="4324"/>
                    </a:lnTo>
                    <a:lnTo>
                      <a:pt x="5844" y="4727"/>
                    </a:lnTo>
                    <a:lnTo>
                      <a:pt x="5875" y="5103"/>
                    </a:lnTo>
                    <a:lnTo>
                      <a:pt x="5895" y="5440"/>
                    </a:lnTo>
                    <a:lnTo>
                      <a:pt x="5916" y="5735"/>
                    </a:lnTo>
                    <a:lnTo>
                      <a:pt x="5926" y="6005"/>
                    </a:lnTo>
                    <a:lnTo>
                      <a:pt x="5941" y="6234"/>
                    </a:lnTo>
                    <a:lnTo>
                      <a:pt x="5951" y="6427"/>
                    </a:lnTo>
                    <a:lnTo>
                      <a:pt x="5956" y="6591"/>
                    </a:lnTo>
                    <a:lnTo>
                      <a:pt x="5962" y="6713"/>
                    </a:lnTo>
                    <a:lnTo>
                      <a:pt x="5972" y="6805"/>
                    </a:lnTo>
                    <a:lnTo>
                      <a:pt x="5972" y="6871"/>
                    </a:lnTo>
                    <a:lnTo>
                      <a:pt x="5987" y="6978"/>
                    </a:lnTo>
                    <a:lnTo>
                      <a:pt x="6028" y="7074"/>
                    </a:lnTo>
                    <a:lnTo>
                      <a:pt x="6094" y="7166"/>
                    </a:lnTo>
                    <a:lnTo>
                      <a:pt x="6181" y="7247"/>
                    </a:lnTo>
                    <a:lnTo>
                      <a:pt x="6288" y="7304"/>
                    </a:lnTo>
                    <a:lnTo>
                      <a:pt x="6410" y="7349"/>
                    </a:lnTo>
                    <a:lnTo>
                      <a:pt x="6553" y="7370"/>
                    </a:lnTo>
                    <a:lnTo>
                      <a:pt x="6701" y="7365"/>
                    </a:lnTo>
                    <a:lnTo>
                      <a:pt x="6839" y="7334"/>
                    </a:lnTo>
                    <a:lnTo>
                      <a:pt x="6966" y="7283"/>
                    </a:lnTo>
                    <a:lnTo>
                      <a:pt x="7074" y="7217"/>
                    </a:lnTo>
                    <a:lnTo>
                      <a:pt x="7160" y="7146"/>
                    </a:lnTo>
                    <a:lnTo>
                      <a:pt x="7226" y="7059"/>
                    </a:lnTo>
                    <a:lnTo>
                      <a:pt x="7267" y="6962"/>
                    </a:lnTo>
                    <a:lnTo>
                      <a:pt x="7278" y="6871"/>
                    </a:lnTo>
                    <a:lnTo>
                      <a:pt x="7278" y="4034"/>
                    </a:lnTo>
                    <a:lnTo>
                      <a:pt x="7272" y="3917"/>
                    </a:lnTo>
                    <a:lnTo>
                      <a:pt x="7272" y="3647"/>
                    </a:lnTo>
                    <a:lnTo>
                      <a:pt x="7267" y="3494"/>
                    </a:lnTo>
                    <a:lnTo>
                      <a:pt x="7262" y="3331"/>
                    </a:lnTo>
                    <a:lnTo>
                      <a:pt x="7257" y="3158"/>
                    </a:lnTo>
                    <a:lnTo>
                      <a:pt x="7247" y="2980"/>
                    </a:lnTo>
                    <a:lnTo>
                      <a:pt x="7237" y="2791"/>
                    </a:lnTo>
                    <a:lnTo>
                      <a:pt x="7216" y="2603"/>
                    </a:lnTo>
                    <a:lnTo>
                      <a:pt x="7191" y="2414"/>
                    </a:lnTo>
                    <a:lnTo>
                      <a:pt x="7165" y="2221"/>
                    </a:lnTo>
                    <a:lnTo>
                      <a:pt x="7135" y="2022"/>
                    </a:lnTo>
                    <a:lnTo>
                      <a:pt x="7089" y="1829"/>
                    </a:lnTo>
                    <a:lnTo>
                      <a:pt x="7043" y="1640"/>
                    </a:lnTo>
                    <a:lnTo>
                      <a:pt x="6987" y="1452"/>
                    </a:lnTo>
                    <a:lnTo>
                      <a:pt x="6920" y="1269"/>
                    </a:lnTo>
                    <a:lnTo>
                      <a:pt x="6844" y="1096"/>
                    </a:lnTo>
                    <a:lnTo>
                      <a:pt x="6762" y="927"/>
                    </a:lnTo>
                    <a:lnTo>
                      <a:pt x="6665" y="769"/>
                    </a:lnTo>
                    <a:lnTo>
                      <a:pt x="6553" y="627"/>
                    </a:lnTo>
                    <a:lnTo>
                      <a:pt x="6431" y="489"/>
                    </a:lnTo>
                    <a:lnTo>
                      <a:pt x="6293" y="367"/>
                    </a:lnTo>
                    <a:lnTo>
                      <a:pt x="6145" y="260"/>
                    </a:lnTo>
                    <a:lnTo>
                      <a:pt x="5987" y="173"/>
                    </a:lnTo>
                    <a:lnTo>
                      <a:pt x="5804" y="97"/>
                    </a:lnTo>
                    <a:lnTo>
                      <a:pt x="5610" y="41"/>
                    </a:lnTo>
                    <a:lnTo>
                      <a:pt x="5401" y="11"/>
                    </a:lnTo>
                    <a:lnTo>
                      <a:pt x="5171" y="0"/>
                    </a:lnTo>
                    <a:lnTo>
                      <a:pt x="2101" y="0"/>
                    </a:lnTo>
                    <a:close/>
                  </a:path>
                </a:pathLst>
              </a:custGeom>
              <a:solidFill>
                <a:srgbClr val="FFFFFF"/>
              </a:solidFill>
              <a:ln w="0">
                <a:noFill/>
                <a:prstDash val="solid"/>
                <a:round/>
                <a:headEnd/>
                <a:tailEnd/>
              </a:ln>
            </p:spPr>
            <p:txBody>
              <a:bodyPr vert="horz" wrap="square" lIns="91440" tIns="45720" rIns="91440" bIns="45720" numCol="1" anchor="t" anchorCtr="0" compatLnSpc="1">
                <a:prstTxWarp prst="textNoShape">
                  <a:avLst/>
                </a:prstTxWarp>
              </a:bodyPr>
              <a:lstStyle/>
              <a:p>
                <a:pPr marL="0" marR="0" lvl="0" indent="0" defTabSz="914400" eaLnBrk="0" fontAlgn="base" latinLnBrk="0" hangingPunct="0">
                  <a:lnSpc>
                    <a:spcPct val="100000"/>
                  </a:lnSpc>
                  <a:spcBef>
                    <a:spcPct val="0"/>
                  </a:spcBef>
                  <a:spcAft>
                    <a:spcPct val="0"/>
                  </a:spcAft>
                  <a:buClrTx/>
                  <a:buSzTx/>
                  <a:buFontTx/>
                  <a:buNone/>
                  <a:tabLst/>
                  <a:defRPr/>
                </a:pPr>
                <a:endParaRPr kumimoji="0" lang="en-AU" sz="1100" b="0" i="0" u="none" strike="noStrike" kern="0" cap="none" spc="0" normalizeH="0" baseline="0" noProof="0">
                  <a:ln>
                    <a:noFill/>
                  </a:ln>
                  <a:solidFill>
                    <a:srgbClr val="000000"/>
                  </a:solidFill>
                  <a:effectLst/>
                  <a:uLnTx/>
                  <a:uFillTx/>
                  <a:latin typeface="Arial" panose="020B0604020202020204" pitchFamily="34" charset="0"/>
                </a:endParaRPr>
              </a:p>
            </p:txBody>
          </p:sp>
        </p:grpSp>
        <p:grpSp>
          <p:nvGrpSpPr>
            <p:cNvPr id="37" name="Group 4">
              <a:extLst>
                <a:ext uri="{FF2B5EF4-FFF2-40B4-BE49-F238E27FC236}">
                  <a16:creationId xmlns:a16="http://schemas.microsoft.com/office/drawing/2014/main" id="{37CC8709-0ABA-4813-93A0-85566DEAB4BC}"/>
                </a:ext>
              </a:extLst>
            </p:cNvPr>
            <p:cNvGrpSpPr>
              <a:grpSpLocks noChangeAspect="1"/>
            </p:cNvGrpSpPr>
            <p:nvPr/>
          </p:nvGrpSpPr>
          <p:grpSpPr bwMode="auto">
            <a:xfrm>
              <a:off x="6197064" y="5682620"/>
              <a:ext cx="135349" cy="336653"/>
              <a:chOff x="492" y="682"/>
              <a:chExt cx="236" cy="587"/>
            </a:xfrm>
          </p:grpSpPr>
          <p:sp>
            <p:nvSpPr>
              <p:cNvPr id="60" name="AutoShape 3">
                <a:extLst>
                  <a:ext uri="{FF2B5EF4-FFF2-40B4-BE49-F238E27FC236}">
                    <a16:creationId xmlns:a16="http://schemas.microsoft.com/office/drawing/2014/main" id="{4FDAD5A6-D90C-4EF9-881C-403BED811B60}"/>
                  </a:ext>
                </a:extLst>
              </p:cNvPr>
              <p:cNvSpPr>
                <a:spLocks noChangeAspect="1" noChangeArrowheads="1" noTextEdit="1"/>
              </p:cNvSpPr>
              <p:nvPr/>
            </p:nvSpPr>
            <p:spPr bwMode="auto">
              <a:xfrm>
                <a:off x="492" y="682"/>
                <a:ext cx="236" cy="58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defTabSz="914400" eaLnBrk="0" fontAlgn="base" latinLnBrk="0" hangingPunct="0">
                  <a:lnSpc>
                    <a:spcPct val="100000"/>
                  </a:lnSpc>
                  <a:spcBef>
                    <a:spcPct val="0"/>
                  </a:spcBef>
                  <a:spcAft>
                    <a:spcPct val="0"/>
                  </a:spcAft>
                  <a:buClrTx/>
                  <a:buSzTx/>
                  <a:buFontTx/>
                  <a:buNone/>
                  <a:tabLst/>
                  <a:defRPr/>
                </a:pPr>
                <a:endParaRPr kumimoji="0" lang="en-AU" sz="1100" b="0" i="0" u="none" strike="noStrike" kern="0" cap="none" spc="0" normalizeH="0" baseline="0" noProof="0">
                  <a:ln>
                    <a:noFill/>
                  </a:ln>
                  <a:solidFill>
                    <a:srgbClr val="000000"/>
                  </a:solidFill>
                  <a:effectLst/>
                  <a:uLnTx/>
                  <a:uFillTx/>
                  <a:latin typeface="Arial" panose="020B0604020202020204" pitchFamily="34" charset="0"/>
                </a:endParaRPr>
              </a:p>
            </p:txBody>
          </p:sp>
          <p:sp>
            <p:nvSpPr>
              <p:cNvPr id="61" name="Freeform 5">
                <a:extLst>
                  <a:ext uri="{FF2B5EF4-FFF2-40B4-BE49-F238E27FC236}">
                    <a16:creationId xmlns:a16="http://schemas.microsoft.com/office/drawing/2014/main" id="{138B97E0-78ED-47E1-BBDD-422EDDC4A78A}"/>
                  </a:ext>
                </a:extLst>
              </p:cNvPr>
              <p:cNvSpPr>
                <a:spLocks/>
              </p:cNvSpPr>
              <p:nvPr/>
            </p:nvSpPr>
            <p:spPr bwMode="auto">
              <a:xfrm>
                <a:off x="553" y="682"/>
                <a:ext cx="111" cy="111"/>
              </a:xfrm>
              <a:custGeom>
                <a:avLst/>
                <a:gdLst>
                  <a:gd name="T0" fmla="*/ 1712 w 3425"/>
                  <a:gd name="T1" fmla="*/ 0 h 3424"/>
                  <a:gd name="T2" fmla="*/ 1712 w 3425"/>
                  <a:gd name="T3" fmla="*/ 0 h 3424"/>
                  <a:gd name="T4" fmla="*/ 1482 w 3425"/>
                  <a:gd name="T5" fmla="*/ 14 h 3424"/>
                  <a:gd name="T6" fmla="*/ 1256 w 3425"/>
                  <a:gd name="T7" fmla="*/ 60 h 3424"/>
                  <a:gd name="T8" fmla="*/ 1046 w 3425"/>
                  <a:gd name="T9" fmla="*/ 132 h 3424"/>
                  <a:gd name="T10" fmla="*/ 851 w 3425"/>
                  <a:gd name="T11" fmla="*/ 234 h 3424"/>
                  <a:gd name="T12" fmla="*/ 666 w 3425"/>
                  <a:gd name="T13" fmla="*/ 357 h 3424"/>
                  <a:gd name="T14" fmla="*/ 502 w 3425"/>
                  <a:gd name="T15" fmla="*/ 505 h 3424"/>
                  <a:gd name="T16" fmla="*/ 359 w 3425"/>
                  <a:gd name="T17" fmla="*/ 663 h 3424"/>
                  <a:gd name="T18" fmla="*/ 236 w 3425"/>
                  <a:gd name="T19" fmla="*/ 847 h 3424"/>
                  <a:gd name="T20" fmla="*/ 133 w 3425"/>
                  <a:gd name="T21" fmla="*/ 1042 h 3424"/>
                  <a:gd name="T22" fmla="*/ 61 w 3425"/>
                  <a:gd name="T23" fmla="*/ 1257 h 3424"/>
                  <a:gd name="T24" fmla="*/ 15 w 3425"/>
                  <a:gd name="T25" fmla="*/ 1482 h 3424"/>
                  <a:gd name="T26" fmla="*/ 0 w 3425"/>
                  <a:gd name="T27" fmla="*/ 1711 h 3424"/>
                  <a:gd name="T28" fmla="*/ 15 w 3425"/>
                  <a:gd name="T29" fmla="*/ 1941 h 3424"/>
                  <a:gd name="T30" fmla="*/ 61 w 3425"/>
                  <a:gd name="T31" fmla="*/ 2166 h 3424"/>
                  <a:gd name="T32" fmla="*/ 133 w 3425"/>
                  <a:gd name="T33" fmla="*/ 2376 h 3424"/>
                  <a:gd name="T34" fmla="*/ 236 w 3425"/>
                  <a:gd name="T35" fmla="*/ 2575 h 3424"/>
                  <a:gd name="T36" fmla="*/ 359 w 3425"/>
                  <a:gd name="T37" fmla="*/ 2759 h 3424"/>
                  <a:gd name="T38" fmla="*/ 502 w 3425"/>
                  <a:gd name="T39" fmla="*/ 2918 h 3424"/>
                  <a:gd name="T40" fmla="*/ 666 w 3425"/>
                  <a:gd name="T41" fmla="*/ 3061 h 3424"/>
                  <a:gd name="T42" fmla="*/ 851 w 3425"/>
                  <a:gd name="T43" fmla="*/ 3184 h 3424"/>
                  <a:gd name="T44" fmla="*/ 1046 w 3425"/>
                  <a:gd name="T45" fmla="*/ 3286 h 3424"/>
                  <a:gd name="T46" fmla="*/ 1256 w 3425"/>
                  <a:gd name="T47" fmla="*/ 3363 h 3424"/>
                  <a:gd name="T48" fmla="*/ 1482 w 3425"/>
                  <a:gd name="T49" fmla="*/ 3403 h 3424"/>
                  <a:gd name="T50" fmla="*/ 1712 w 3425"/>
                  <a:gd name="T51" fmla="*/ 3424 h 3424"/>
                  <a:gd name="T52" fmla="*/ 1943 w 3425"/>
                  <a:gd name="T53" fmla="*/ 3403 h 3424"/>
                  <a:gd name="T54" fmla="*/ 2169 w 3425"/>
                  <a:gd name="T55" fmla="*/ 3363 h 3424"/>
                  <a:gd name="T56" fmla="*/ 2379 w 3425"/>
                  <a:gd name="T57" fmla="*/ 3286 h 3424"/>
                  <a:gd name="T58" fmla="*/ 2579 w 3425"/>
                  <a:gd name="T59" fmla="*/ 3184 h 3424"/>
                  <a:gd name="T60" fmla="*/ 2763 w 3425"/>
                  <a:gd name="T61" fmla="*/ 3061 h 3424"/>
                  <a:gd name="T62" fmla="*/ 2922 w 3425"/>
                  <a:gd name="T63" fmla="*/ 2918 h 3424"/>
                  <a:gd name="T64" fmla="*/ 3066 w 3425"/>
                  <a:gd name="T65" fmla="*/ 2759 h 3424"/>
                  <a:gd name="T66" fmla="*/ 3189 w 3425"/>
                  <a:gd name="T67" fmla="*/ 2575 h 3424"/>
                  <a:gd name="T68" fmla="*/ 3292 w 3425"/>
                  <a:gd name="T69" fmla="*/ 2376 h 3424"/>
                  <a:gd name="T70" fmla="*/ 3368 w 3425"/>
                  <a:gd name="T71" fmla="*/ 2166 h 3424"/>
                  <a:gd name="T72" fmla="*/ 3409 w 3425"/>
                  <a:gd name="T73" fmla="*/ 1941 h 3424"/>
                  <a:gd name="T74" fmla="*/ 3425 w 3425"/>
                  <a:gd name="T75" fmla="*/ 1711 h 3424"/>
                  <a:gd name="T76" fmla="*/ 3409 w 3425"/>
                  <a:gd name="T77" fmla="*/ 1482 h 3424"/>
                  <a:gd name="T78" fmla="*/ 3368 w 3425"/>
                  <a:gd name="T79" fmla="*/ 1257 h 3424"/>
                  <a:gd name="T80" fmla="*/ 3292 w 3425"/>
                  <a:gd name="T81" fmla="*/ 1042 h 3424"/>
                  <a:gd name="T82" fmla="*/ 3189 w 3425"/>
                  <a:gd name="T83" fmla="*/ 847 h 3424"/>
                  <a:gd name="T84" fmla="*/ 3066 w 3425"/>
                  <a:gd name="T85" fmla="*/ 663 h 3424"/>
                  <a:gd name="T86" fmla="*/ 2922 w 3425"/>
                  <a:gd name="T87" fmla="*/ 505 h 3424"/>
                  <a:gd name="T88" fmla="*/ 2763 w 3425"/>
                  <a:gd name="T89" fmla="*/ 357 h 3424"/>
                  <a:gd name="T90" fmla="*/ 2579 w 3425"/>
                  <a:gd name="T91" fmla="*/ 234 h 3424"/>
                  <a:gd name="T92" fmla="*/ 2379 w 3425"/>
                  <a:gd name="T93" fmla="*/ 132 h 3424"/>
                  <a:gd name="T94" fmla="*/ 2169 w 3425"/>
                  <a:gd name="T95" fmla="*/ 60 h 3424"/>
                  <a:gd name="T96" fmla="*/ 1943 w 3425"/>
                  <a:gd name="T97" fmla="*/ 14 h 3424"/>
                  <a:gd name="T98" fmla="*/ 1712 w 3425"/>
                  <a:gd name="T99" fmla="*/ 0 h 34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3425" h="3424">
                    <a:moveTo>
                      <a:pt x="1712" y="0"/>
                    </a:moveTo>
                    <a:lnTo>
                      <a:pt x="1712" y="0"/>
                    </a:lnTo>
                    <a:lnTo>
                      <a:pt x="1482" y="14"/>
                    </a:lnTo>
                    <a:lnTo>
                      <a:pt x="1256" y="60"/>
                    </a:lnTo>
                    <a:lnTo>
                      <a:pt x="1046" y="132"/>
                    </a:lnTo>
                    <a:lnTo>
                      <a:pt x="851" y="234"/>
                    </a:lnTo>
                    <a:lnTo>
                      <a:pt x="666" y="357"/>
                    </a:lnTo>
                    <a:lnTo>
                      <a:pt x="502" y="505"/>
                    </a:lnTo>
                    <a:lnTo>
                      <a:pt x="359" y="663"/>
                    </a:lnTo>
                    <a:lnTo>
                      <a:pt x="236" y="847"/>
                    </a:lnTo>
                    <a:lnTo>
                      <a:pt x="133" y="1042"/>
                    </a:lnTo>
                    <a:lnTo>
                      <a:pt x="61" y="1257"/>
                    </a:lnTo>
                    <a:lnTo>
                      <a:pt x="15" y="1482"/>
                    </a:lnTo>
                    <a:lnTo>
                      <a:pt x="0" y="1711"/>
                    </a:lnTo>
                    <a:lnTo>
                      <a:pt x="15" y="1941"/>
                    </a:lnTo>
                    <a:lnTo>
                      <a:pt x="61" y="2166"/>
                    </a:lnTo>
                    <a:lnTo>
                      <a:pt x="133" y="2376"/>
                    </a:lnTo>
                    <a:lnTo>
                      <a:pt x="236" y="2575"/>
                    </a:lnTo>
                    <a:lnTo>
                      <a:pt x="359" y="2759"/>
                    </a:lnTo>
                    <a:lnTo>
                      <a:pt x="502" y="2918"/>
                    </a:lnTo>
                    <a:lnTo>
                      <a:pt x="666" y="3061"/>
                    </a:lnTo>
                    <a:lnTo>
                      <a:pt x="851" y="3184"/>
                    </a:lnTo>
                    <a:lnTo>
                      <a:pt x="1046" y="3286"/>
                    </a:lnTo>
                    <a:lnTo>
                      <a:pt x="1256" y="3363"/>
                    </a:lnTo>
                    <a:lnTo>
                      <a:pt x="1482" y="3403"/>
                    </a:lnTo>
                    <a:lnTo>
                      <a:pt x="1712" y="3424"/>
                    </a:lnTo>
                    <a:lnTo>
                      <a:pt x="1943" y="3403"/>
                    </a:lnTo>
                    <a:lnTo>
                      <a:pt x="2169" y="3363"/>
                    </a:lnTo>
                    <a:lnTo>
                      <a:pt x="2379" y="3286"/>
                    </a:lnTo>
                    <a:lnTo>
                      <a:pt x="2579" y="3184"/>
                    </a:lnTo>
                    <a:lnTo>
                      <a:pt x="2763" y="3061"/>
                    </a:lnTo>
                    <a:lnTo>
                      <a:pt x="2922" y="2918"/>
                    </a:lnTo>
                    <a:lnTo>
                      <a:pt x="3066" y="2759"/>
                    </a:lnTo>
                    <a:lnTo>
                      <a:pt x="3189" y="2575"/>
                    </a:lnTo>
                    <a:lnTo>
                      <a:pt x="3292" y="2376"/>
                    </a:lnTo>
                    <a:lnTo>
                      <a:pt x="3368" y="2166"/>
                    </a:lnTo>
                    <a:lnTo>
                      <a:pt x="3409" y="1941"/>
                    </a:lnTo>
                    <a:lnTo>
                      <a:pt x="3425" y="1711"/>
                    </a:lnTo>
                    <a:lnTo>
                      <a:pt x="3409" y="1482"/>
                    </a:lnTo>
                    <a:lnTo>
                      <a:pt x="3368" y="1257"/>
                    </a:lnTo>
                    <a:lnTo>
                      <a:pt x="3292" y="1042"/>
                    </a:lnTo>
                    <a:lnTo>
                      <a:pt x="3189" y="847"/>
                    </a:lnTo>
                    <a:lnTo>
                      <a:pt x="3066" y="663"/>
                    </a:lnTo>
                    <a:lnTo>
                      <a:pt x="2922" y="505"/>
                    </a:lnTo>
                    <a:lnTo>
                      <a:pt x="2763" y="357"/>
                    </a:lnTo>
                    <a:lnTo>
                      <a:pt x="2579" y="234"/>
                    </a:lnTo>
                    <a:lnTo>
                      <a:pt x="2379" y="132"/>
                    </a:lnTo>
                    <a:lnTo>
                      <a:pt x="2169" y="60"/>
                    </a:lnTo>
                    <a:lnTo>
                      <a:pt x="1943" y="14"/>
                    </a:lnTo>
                    <a:lnTo>
                      <a:pt x="1712" y="0"/>
                    </a:lnTo>
                    <a:close/>
                  </a:path>
                </a:pathLst>
              </a:custGeom>
              <a:solidFill>
                <a:srgbClr val="FFFFFF"/>
              </a:solidFill>
              <a:ln w="0">
                <a:noFill/>
                <a:prstDash val="solid"/>
                <a:round/>
                <a:headEnd/>
                <a:tailEnd/>
              </a:ln>
            </p:spPr>
            <p:txBody>
              <a:bodyPr vert="horz" wrap="square" lIns="91440" tIns="45720" rIns="91440" bIns="45720" numCol="1" anchor="t" anchorCtr="0" compatLnSpc="1">
                <a:prstTxWarp prst="textNoShape">
                  <a:avLst/>
                </a:prstTxWarp>
              </a:bodyPr>
              <a:lstStyle/>
              <a:p>
                <a:pPr marL="0" marR="0" lvl="0" indent="0" defTabSz="914400" eaLnBrk="0" fontAlgn="base" latinLnBrk="0" hangingPunct="0">
                  <a:lnSpc>
                    <a:spcPct val="100000"/>
                  </a:lnSpc>
                  <a:spcBef>
                    <a:spcPct val="0"/>
                  </a:spcBef>
                  <a:spcAft>
                    <a:spcPct val="0"/>
                  </a:spcAft>
                  <a:buClrTx/>
                  <a:buSzTx/>
                  <a:buFontTx/>
                  <a:buNone/>
                  <a:tabLst/>
                  <a:defRPr/>
                </a:pPr>
                <a:endParaRPr kumimoji="0" lang="en-AU" sz="1100" b="0" i="0" u="none" strike="noStrike" kern="0" cap="none" spc="0" normalizeH="0" baseline="0" noProof="0">
                  <a:ln>
                    <a:noFill/>
                  </a:ln>
                  <a:solidFill>
                    <a:srgbClr val="000000"/>
                  </a:solidFill>
                  <a:effectLst/>
                  <a:uLnTx/>
                  <a:uFillTx/>
                  <a:latin typeface="Arial" panose="020B0604020202020204" pitchFamily="34" charset="0"/>
                </a:endParaRPr>
              </a:p>
            </p:txBody>
          </p:sp>
          <p:sp>
            <p:nvSpPr>
              <p:cNvPr id="62" name="Freeform 6">
                <a:extLst>
                  <a:ext uri="{FF2B5EF4-FFF2-40B4-BE49-F238E27FC236}">
                    <a16:creationId xmlns:a16="http://schemas.microsoft.com/office/drawing/2014/main" id="{AF6E23F8-0BE4-41AC-9A5B-D5381E71F88E}"/>
                  </a:ext>
                </a:extLst>
              </p:cNvPr>
              <p:cNvSpPr>
                <a:spLocks/>
              </p:cNvSpPr>
              <p:nvPr/>
            </p:nvSpPr>
            <p:spPr bwMode="auto">
              <a:xfrm>
                <a:off x="492" y="818"/>
                <a:ext cx="236" cy="451"/>
              </a:xfrm>
              <a:custGeom>
                <a:avLst/>
                <a:gdLst>
                  <a:gd name="T0" fmla="*/ 1662 w 7278"/>
                  <a:gd name="T1" fmla="*/ 46 h 13884"/>
                  <a:gd name="T2" fmla="*/ 979 w 7278"/>
                  <a:gd name="T3" fmla="*/ 393 h 13884"/>
                  <a:gd name="T4" fmla="*/ 515 w 7278"/>
                  <a:gd name="T5" fmla="*/ 978 h 13884"/>
                  <a:gd name="T6" fmla="*/ 229 w 7278"/>
                  <a:gd name="T7" fmla="*/ 1706 h 13884"/>
                  <a:gd name="T8" fmla="*/ 71 w 7278"/>
                  <a:gd name="T9" fmla="*/ 2486 h 13884"/>
                  <a:gd name="T10" fmla="*/ 5 w 7278"/>
                  <a:gd name="T11" fmla="*/ 3367 h 13884"/>
                  <a:gd name="T12" fmla="*/ 25 w 7278"/>
                  <a:gd name="T13" fmla="*/ 6947 h 13884"/>
                  <a:gd name="T14" fmla="*/ 341 w 7278"/>
                  <a:gd name="T15" fmla="*/ 7207 h 13884"/>
                  <a:gd name="T16" fmla="*/ 851 w 7278"/>
                  <a:gd name="T17" fmla="*/ 7222 h 13884"/>
                  <a:gd name="T18" fmla="*/ 1178 w 7278"/>
                  <a:gd name="T19" fmla="*/ 7044 h 13884"/>
                  <a:gd name="T20" fmla="*/ 1280 w 7278"/>
                  <a:gd name="T21" fmla="*/ 6560 h 13884"/>
                  <a:gd name="T22" fmla="*/ 1376 w 7278"/>
                  <a:gd name="T23" fmla="*/ 5292 h 13884"/>
                  <a:gd name="T24" fmla="*/ 1448 w 7278"/>
                  <a:gd name="T25" fmla="*/ 4177 h 13884"/>
                  <a:gd name="T26" fmla="*/ 1479 w 7278"/>
                  <a:gd name="T27" fmla="*/ 3408 h 13884"/>
                  <a:gd name="T28" fmla="*/ 1565 w 7278"/>
                  <a:gd name="T29" fmla="*/ 3097 h 13884"/>
                  <a:gd name="T30" fmla="*/ 1754 w 7278"/>
                  <a:gd name="T31" fmla="*/ 3026 h 13884"/>
                  <a:gd name="T32" fmla="*/ 1927 w 7278"/>
                  <a:gd name="T33" fmla="*/ 3061 h 13884"/>
                  <a:gd name="T34" fmla="*/ 1545 w 7278"/>
                  <a:gd name="T35" fmla="*/ 13578 h 13884"/>
                  <a:gd name="T36" fmla="*/ 1902 w 7278"/>
                  <a:gd name="T37" fmla="*/ 13817 h 13884"/>
                  <a:gd name="T38" fmla="*/ 2483 w 7278"/>
                  <a:gd name="T39" fmla="*/ 13858 h 13884"/>
                  <a:gd name="T40" fmla="*/ 2952 w 7278"/>
                  <a:gd name="T41" fmla="*/ 13700 h 13884"/>
                  <a:gd name="T42" fmla="*/ 3131 w 7278"/>
                  <a:gd name="T43" fmla="*/ 13374 h 13884"/>
                  <a:gd name="T44" fmla="*/ 3406 w 7278"/>
                  <a:gd name="T45" fmla="*/ 8623 h 13884"/>
                  <a:gd name="T46" fmla="*/ 4064 w 7278"/>
                  <a:gd name="T47" fmla="*/ 13496 h 13884"/>
                  <a:gd name="T48" fmla="*/ 4329 w 7278"/>
                  <a:gd name="T49" fmla="*/ 13787 h 13884"/>
                  <a:gd name="T50" fmla="*/ 4850 w 7278"/>
                  <a:gd name="T51" fmla="*/ 13884 h 13884"/>
                  <a:gd name="T52" fmla="*/ 5344 w 7278"/>
                  <a:gd name="T53" fmla="*/ 13782 h 13884"/>
                  <a:gd name="T54" fmla="*/ 5569 w 7278"/>
                  <a:gd name="T55" fmla="*/ 13486 h 13884"/>
                  <a:gd name="T56" fmla="*/ 5559 w 7278"/>
                  <a:gd name="T57" fmla="*/ 12901 h 13884"/>
                  <a:gd name="T58" fmla="*/ 5523 w 7278"/>
                  <a:gd name="T59" fmla="*/ 11882 h 13884"/>
                  <a:gd name="T60" fmla="*/ 5472 w 7278"/>
                  <a:gd name="T61" fmla="*/ 10558 h 13884"/>
                  <a:gd name="T62" fmla="*/ 5426 w 7278"/>
                  <a:gd name="T63" fmla="*/ 9056 h 13884"/>
                  <a:gd name="T64" fmla="*/ 5370 w 7278"/>
                  <a:gd name="T65" fmla="*/ 7497 h 13884"/>
                  <a:gd name="T66" fmla="*/ 5324 w 7278"/>
                  <a:gd name="T67" fmla="*/ 5999 h 13884"/>
                  <a:gd name="T68" fmla="*/ 5283 w 7278"/>
                  <a:gd name="T69" fmla="*/ 4696 h 13884"/>
                  <a:gd name="T70" fmla="*/ 5268 w 7278"/>
                  <a:gd name="T71" fmla="*/ 3240 h 13884"/>
                  <a:gd name="T72" fmla="*/ 5446 w 7278"/>
                  <a:gd name="T73" fmla="*/ 3036 h 13884"/>
                  <a:gd name="T74" fmla="*/ 5640 w 7278"/>
                  <a:gd name="T75" fmla="*/ 3071 h 13884"/>
                  <a:gd name="T76" fmla="*/ 5747 w 7278"/>
                  <a:gd name="T77" fmla="*/ 3408 h 13884"/>
                  <a:gd name="T78" fmla="*/ 5875 w 7278"/>
                  <a:gd name="T79" fmla="*/ 5103 h 13884"/>
                  <a:gd name="T80" fmla="*/ 5941 w 7278"/>
                  <a:gd name="T81" fmla="*/ 6234 h 13884"/>
                  <a:gd name="T82" fmla="*/ 5972 w 7278"/>
                  <a:gd name="T83" fmla="*/ 6805 h 13884"/>
                  <a:gd name="T84" fmla="*/ 6094 w 7278"/>
                  <a:gd name="T85" fmla="*/ 7166 h 13884"/>
                  <a:gd name="T86" fmla="*/ 6553 w 7278"/>
                  <a:gd name="T87" fmla="*/ 7370 h 13884"/>
                  <a:gd name="T88" fmla="*/ 7074 w 7278"/>
                  <a:gd name="T89" fmla="*/ 7217 h 13884"/>
                  <a:gd name="T90" fmla="*/ 7278 w 7278"/>
                  <a:gd name="T91" fmla="*/ 6871 h 13884"/>
                  <a:gd name="T92" fmla="*/ 7267 w 7278"/>
                  <a:gd name="T93" fmla="*/ 3494 h 13884"/>
                  <a:gd name="T94" fmla="*/ 7237 w 7278"/>
                  <a:gd name="T95" fmla="*/ 2791 h 13884"/>
                  <a:gd name="T96" fmla="*/ 7135 w 7278"/>
                  <a:gd name="T97" fmla="*/ 2022 h 13884"/>
                  <a:gd name="T98" fmla="*/ 6920 w 7278"/>
                  <a:gd name="T99" fmla="*/ 1269 h 13884"/>
                  <a:gd name="T100" fmla="*/ 6553 w 7278"/>
                  <a:gd name="T101" fmla="*/ 627 h 13884"/>
                  <a:gd name="T102" fmla="*/ 5987 w 7278"/>
                  <a:gd name="T103" fmla="*/ 173 h 13884"/>
                  <a:gd name="T104" fmla="*/ 5171 w 7278"/>
                  <a:gd name="T105" fmla="*/ 0 h 138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7278" h="13884">
                    <a:moveTo>
                      <a:pt x="2101" y="0"/>
                    </a:moveTo>
                    <a:lnTo>
                      <a:pt x="2101" y="0"/>
                    </a:lnTo>
                    <a:lnTo>
                      <a:pt x="1876" y="11"/>
                    </a:lnTo>
                    <a:lnTo>
                      <a:pt x="1662" y="46"/>
                    </a:lnTo>
                    <a:lnTo>
                      <a:pt x="1473" y="107"/>
                    </a:lnTo>
                    <a:lnTo>
                      <a:pt x="1295" y="184"/>
                    </a:lnTo>
                    <a:lnTo>
                      <a:pt x="1132" y="280"/>
                    </a:lnTo>
                    <a:lnTo>
                      <a:pt x="979" y="393"/>
                    </a:lnTo>
                    <a:lnTo>
                      <a:pt x="846" y="520"/>
                    </a:lnTo>
                    <a:lnTo>
                      <a:pt x="724" y="658"/>
                    </a:lnTo>
                    <a:lnTo>
                      <a:pt x="617" y="810"/>
                    </a:lnTo>
                    <a:lnTo>
                      <a:pt x="515" y="978"/>
                    </a:lnTo>
                    <a:lnTo>
                      <a:pt x="428" y="1151"/>
                    </a:lnTo>
                    <a:lnTo>
                      <a:pt x="356" y="1334"/>
                    </a:lnTo>
                    <a:lnTo>
                      <a:pt x="285" y="1523"/>
                    </a:lnTo>
                    <a:lnTo>
                      <a:pt x="229" y="1706"/>
                    </a:lnTo>
                    <a:lnTo>
                      <a:pt x="178" y="1905"/>
                    </a:lnTo>
                    <a:lnTo>
                      <a:pt x="137" y="2099"/>
                    </a:lnTo>
                    <a:lnTo>
                      <a:pt x="102" y="2292"/>
                    </a:lnTo>
                    <a:lnTo>
                      <a:pt x="71" y="2486"/>
                    </a:lnTo>
                    <a:lnTo>
                      <a:pt x="50" y="2679"/>
                    </a:lnTo>
                    <a:lnTo>
                      <a:pt x="20" y="3041"/>
                    </a:lnTo>
                    <a:lnTo>
                      <a:pt x="15" y="3209"/>
                    </a:lnTo>
                    <a:lnTo>
                      <a:pt x="5" y="3367"/>
                    </a:lnTo>
                    <a:lnTo>
                      <a:pt x="5" y="3514"/>
                    </a:lnTo>
                    <a:lnTo>
                      <a:pt x="0" y="3657"/>
                    </a:lnTo>
                    <a:lnTo>
                      <a:pt x="0" y="6871"/>
                    </a:lnTo>
                    <a:lnTo>
                      <a:pt x="25" y="6947"/>
                    </a:lnTo>
                    <a:lnTo>
                      <a:pt x="71" y="7024"/>
                    </a:lnTo>
                    <a:lnTo>
                      <a:pt x="147" y="7090"/>
                    </a:lnTo>
                    <a:lnTo>
                      <a:pt x="239" y="7156"/>
                    </a:lnTo>
                    <a:lnTo>
                      <a:pt x="341" y="7207"/>
                    </a:lnTo>
                    <a:lnTo>
                      <a:pt x="458" y="7247"/>
                    </a:lnTo>
                    <a:lnTo>
                      <a:pt x="581" y="7258"/>
                    </a:lnTo>
                    <a:lnTo>
                      <a:pt x="724" y="7253"/>
                    </a:lnTo>
                    <a:lnTo>
                      <a:pt x="851" y="7222"/>
                    </a:lnTo>
                    <a:lnTo>
                      <a:pt x="958" y="7192"/>
                    </a:lnTo>
                    <a:lnTo>
                      <a:pt x="1050" y="7151"/>
                    </a:lnTo>
                    <a:lnTo>
                      <a:pt x="1116" y="7100"/>
                    </a:lnTo>
                    <a:lnTo>
                      <a:pt x="1178" y="7044"/>
                    </a:lnTo>
                    <a:lnTo>
                      <a:pt x="1213" y="6988"/>
                    </a:lnTo>
                    <a:lnTo>
                      <a:pt x="1244" y="6932"/>
                    </a:lnTo>
                    <a:lnTo>
                      <a:pt x="1254" y="6871"/>
                    </a:lnTo>
                    <a:lnTo>
                      <a:pt x="1280" y="6560"/>
                    </a:lnTo>
                    <a:lnTo>
                      <a:pt x="1305" y="6239"/>
                    </a:lnTo>
                    <a:lnTo>
                      <a:pt x="1325" y="5923"/>
                    </a:lnTo>
                    <a:lnTo>
                      <a:pt x="1356" y="5603"/>
                    </a:lnTo>
                    <a:lnTo>
                      <a:pt x="1376" y="5292"/>
                    </a:lnTo>
                    <a:lnTo>
                      <a:pt x="1397" y="4997"/>
                    </a:lnTo>
                    <a:lnTo>
                      <a:pt x="1417" y="4706"/>
                    </a:lnTo>
                    <a:lnTo>
                      <a:pt x="1432" y="4431"/>
                    </a:lnTo>
                    <a:lnTo>
                      <a:pt x="1448" y="4177"/>
                    </a:lnTo>
                    <a:lnTo>
                      <a:pt x="1463" y="3942"/>
                    </a:lnTo>
                    <a:lnTo>
                      <a:pt x="1473" y="3733"/>
                    </a:lnTo>
                    <a:lnTo>
                      <a:pt x="1479" y="3560"/>
                    </a:lnTo>
                    <a:lnTo>
                      <a:pt x="1479" y="3408"/>
                    </a:lnTo>
                    <a:lnTo>
                      <a:pt x="1484" y="3296"/>
                    </a:lnTo>
                    <a:lnTo>
                      <a:pt x="1504" y="3214"/>
                    </a:lnTo>
                    <a:lnTo>
                      <a:pt x="1530" y="3143"/>
                    </a:lnTo>
                    <a:lnTo>
                      <a:pt x="1565" y="3097"/>
                    </a:lnTo>
                    <a:lnTo>
                      <a:pt x="1611" y="3056"/>
                    </a:lnTo>
                    <a:lnTo>
                      <a:pt x="1652" y="3036"/>
                    </a:lnTo>
                    <a:lnTo>
                      <a:pt x="1703" y="3026"/>
                    </a:lnTo>
                    <a:lnTo>
                      <a:pt x="1754" y="3026"/>
                    </a:lnTo>
                    <a:lnTo>
                      <a:pt x="1841" y="3036"/>
                    </a:lnTo>
                    <a:lnTo>
                      <a:pt x="1876" y="3046"/>
                    </a:lnTo>
                    <a:lnTo>
                      <a:pt x="1902" y="3056"/>
                    </a:lnTo>
                    <a:lnTo>
                      <a:pt x="1927" y="3061"/>
                    </a:lnTo>
                    <a:lnTo>
                      <a:pt x="1932" y="3066"/>
                    </a:lnTo>
                    <a:lnTo>
                      <a:pt x="1484" y="13374"/>
                    </a:lnTo>
                    <a:lnTo>
                      <a:pt x="1504" y="13481"/>
                    </a:lnTo>
                    <a:lnTo>
                      <a:pt x="1545" y="13578"/>
                    </a:lnTo>
                    <a:lnTo>
                      <a:pt x="1606" y="13654"/>
                    </a:lnTo>
                    <a:lnTo>
                      <a:pt x="1682" y="13720"/>
                    </a:lnTo>
                    <a:lnTo>
                      <a:pt x="1784" y="13777"/>
                    </a:lnTo>
                    <a:lnTo>
                      <a:pt x="1902" y="13817"/>
                    </a:lnTo>
                    <a:lnTo>
                      <a:pt x="2039" y="13848"/>
                    </a:lnTo>
                    <a:lnTo>
                      <a:pt x="2187" y="13863"/>
                    </a:lnTo>
                    <a:lnTo>
                      <a:pt x="2345" y="13863"/>
                    </a:lnTo>
                    <a:lnTo>
                      <a:pt x="2483" y="13858"/>
                    </a:lnTo>
                    <a:lnTo>
                      <a:pt x="2616" y="13833"/>
                    </a:lnTo>
                    <a:lnTo>
                      <a:pt x="2738" y="13802"/>
                    </a:lnTo>
                    <a:lnTo>
                      <a:pt x="2856" y="13761"/>
                    </a:lnTo>
                    <a:lnTo>
                      <a:pt x="2952" y="13700"/>
                    </a:lnTo>
                    <a:lnTo>
                      <a:pt x="3029" y="13639"/>
                    </a:lnTo>
                    <a:lnTo>
                      <a:pt x="3090" y="13563"/>
                    </a:lnTo>
                    <a:lnTo>
                      <a:pt x="3126" y="13471"/>
                    </a:lnTo>
                    <a:lnTo>
                      <a:pt x="3131" y="13374"/>
                    </a:lnTo>
                    <a:lnTo>
                      <a:pt x="3197" y="12198"/>
                    </a:lnTo>
                    <a:lnTo>
                      <a:pt x="3269" y="11006"/>
                    </a:lnTo>
                    <a:lnTo>
                      <a:pt x="3335" y="9814"/>
                    </a:lnTo>
                    <a:lnTo>
                      <a:pt x="3406" y="8623"/>
                    </a:lnTo>
                    <a:lnTo>
                      <a:pt x="3467" y="7441"/>
                    </a:lnTo>
                    <a:lnTo>
                      <a:pt x="3809" y="7441"/>
                    </a:lnTo>
                    <a:lnTo>
                      <a:pt x="4039" y="13390"/>
                    </a:lnTo>
                    <a:lnTo>
                      <a:pt x="4064" y="13496"/>
                    </a:lnTo>
                    <a:lnTo>
                      <a:pt x="4100" y="13588"/>
                    </a:lnTo>
                    <a:lnTo>
                      <a:pt x="4156" y="13670"/>
                    </a:lnTo>
                    <a:lnTo>
                      <a:pt x="4233" y="13736"/>
                    </a:lnTo>
                    <a:lnTo>
                      <a:pt x="4329" y="13787"/>
                    </a:lnTo>
                    <a:lnTo>
                      <a:pt x="4437" y="13822"/>
                    </a:lnTo>
                    <a:lnTo>
                      <a:pt x="4559" y="13858"/>
                    </a:lnTo>
                    <a:lnTo>
                      <a:pt x="4697" y="13873"/>
                    </a:lnTo>
                    <a:lnTo>
                      <a:pt x="4850" y="13884"/>
                    </a:lnTo>
                    <a:lnTo>
                      <a:pt x="4992" y="13878"/>
                    </a:lnTo>
                    <a:lnTo>
                      <a:pt x="5120" y="13858"/>
                    </a:lnTo>
                    <a:lnTo>
                      <a:pt x="5237" y="13822"/>
                    </a:lnTo>
                    <a:lnTo>
                      <a:pt x="5344" y="13782"/>
                    </a:lnTo>
                    <a:lnTo>
                      <a:pt x="5431" y="13726"/>
                    </a:lnTo>
                    <a:lnTo>
                      <a:pt x="5492" y="13660"/>
                    </a:lnTo>
                    <a:lnTo>
                      <a:pt x="5543" y="13578"/>
                    </a:lnTo>
                    <a:lnTo>
                      <a:pt x="5569" y="13486"/>
                    </a:lnTo>
                    <a:lnTo>
                      <a:pt x="5574" y="13390"/>
                    </a:lnTo>
                    <a:lnTo>
                      <a:pt x="5569" y="13257"/>
                    </a:lnTo>
                    <a:lnTo>
                      <a:pt x="5564" y="13094"/>
                    </a:lnTo>
                    <a:lnTo>
                      <a:pt x="5559" y="12901"/>
                    </a:lnTo>
                    <a:lnTo>
                      <a:pt x="5553" y="12682"/>
                    </a:lnTo>
                    <a:lnTo>
                      <a:pt x="5543" y="12437"/>
                    </a:lnTo>
                    <a:lnTo>
                      <a:pt x="5533" y="12172"/>
                    </a:lnTo>
                    <a:lnTo>
                      <a:pt x="5523" y="11882"/>
                    </a:lnTo>
                    <a:lnTo>
                      <a:pt x="5508" y="11571"/>
                    </a:lnTo>
                    <a:lnTo>
                      <a:pt x="5497" y="11246"/>
                    </a:lnTo>
                    <a:lnTo>
                      <a:pt x="5487" y="10909"/>
                    </a:lnTo>
                    <a:lnTo>
                      <a:pt x="5472" y="10558"/>
                    </a:lnTo>
                    <a:lnTo>
                      <a:pt x="5462" y="10197"/>
                    </a:lnTo>
                    <a:lnTo>
                      <a:pt x="5452" y="9825"/>
                    </a:lnTo>
                    <a:lnTo>
                      <a:pt x="5436" y="9437"/>
                    </a:lnTo>
                    <a:lnTo>
                      <a:pt x="5426" y="9056"/>
                    </a:lnTo>
                    <a:lnTo>
                      <a:pt x="5411" y="8663"/>
                    </a:lnTo>
                    <a:lnTo>
                      <a:pt x="5396" y="8276"/>
                    </a:lnTo>
                    <a:lnTo>
                      <a:pt x="5380" y="7879"/>
                    </a:lnTo>
                    <a:lnTo>
                      <a:pt x="5370" y="7497"/>
                    </a:lnTo>
                    <a:lnTo>
                      <a:pt x="5355" y="7105"/>
                    </a:lnTo>
                    <a:lnTo>
                      <a:pt x="5344" y="6728"/>
                    </a:lnTo>
                    <a:lnTo>
                      <a:pt x="5334" y="6361"/>
                    </a:lnTo>
                    <a:lnTo>
                      <a:pt x="5324" y="5999"/>
                    </a:lnTo>
                    <a:lnTo>
                      <a:pt x="5314" y="5648"/>
                    </a:lnTo>
                    <a:lnTo>
                      <a:pt x="5304" y="5312"/>
                    </a:lnTo>
                    <a:lnTo>
                      <a:pt x="5298" y="4997"/>
                    </a:lnTo>
                    <a:lnTo>
                      <a:pt x="5283" y="4696"/>
                    </a:lnTo>
                    <a:lnTo>
                      <a:pt x="5278" y="4411"/>
                    </a:lnTo>
                    <a:lnTo>
                      <a:pt x="5273" y="4151"/>
                    </a:lnTo>
                    <a:lnTo>
                      <a:pt x="5268" y="3917"/>
                    </a:lnTo>
                    <a:lnTo>
                      <a:pt x="5268" y="3240"/>
                    </a:lnTo>
                    <a:lnTo>
                      <a:pt x="5273" y="3143"/>
                    </a:lnTo>
                    <a:lnTo>
                      <a:pt x="5278" y="3092"/>
                    </a:lnTo>
                    <a:lnTo>
                      <a:pt x="5283" y="3066"/>
                    </a:lnTo>
                    <a:lnTo>
                      <a:pt x="5446" y="3036"/>
                    </a:lnTo>
                    <a:lnTo>
                      <a:pt x="5497" y="3031"/>
                    </a:lnTo>
                    <a:lnTo>
                      <a:pt x="5548" y="3036"/>
                    </a:lnTo>
                    <a:lnTo>
                      <a:pt x="5594" y="3046"/>
                    </a:lnTo>
                    <a:lnTo>
                      <a:pt x="5640" y="3071"/>
                    </a:lnTo>
                    <a:lnTo>
                      <a:pt x="5676" y="3122"/>
                    </a:lnTo>
                    <a:lnTo>
                      <a:pt x="5707" y="3189"/>
                    </a:lnTo>
                    <a:lnTo>
                      <a:pt x="5727" y="3285"/>
                    </a:lnTo>
                    <a:lnTo>
                      <a:pt x="5747" y="3408"/>
                    </a:lnTo>
                    <a:lnTo>
                      <a:pt x="5783" y="3886"/>
                    </a:lnTo>
                    <a:lnTo>
                      <a:pt x="5819" y="4324"/>
                    </a:lnTo>
                    <a:lnTo>
                      <a:pt x="5844" y="4727"/>
                    </a:lnTo>
                    <a:lnTo>
                      <a:pt x="5875" y="5103"/>
                    </a:lnTo>
                    <a:lnTo>
                      <a:pt x="5895" y="5440"/>
                    </a:lnTo>
                    <a:lnTo>
                      <a:pt x="5916" y="5735"/>
                    </a:lnTo>
                    <a:lnTo>
                      <a:pt x="5926" y="6005"/>
                    </a:lnTo>
                    <a:lnTo>
                      <a:pt x="5941" y="6234"/>
                    </a:lnTo>
                    <a:lnTo>
                      <a:pt x="5951" y="6427"/>
                    </a:lnTo>
                    <a:lnTo>
                      <a:pt x="5956" y="6591"/>
                    </a:lnTo>
                    <a:lnTo>
                      <a:pt x="5962" y="6713"/>
                    </a:lnTo>
                    <a:lnTo>
                      <a:pt x="5972" y="6805"/>
                    </a:lnTo>
                    <a:lnTo>
                      <a:pt x="5972" y="6871"/>
                    </a:lnTo>
                    <a:lnTo>
                      <a:pt x="5987" y="6978"/>
                    </a:lnTo>
                    <a:lnTo>
                      <a:pt x="6028" y="7074"/>
                    </a:lnTo>
                    <a:lnTo>
                      <a:pt x="6094" y="7166"/>
                    </a:lnTo>
                    <a:lnTo>
                      <a:pt x="6181" y="7247"/>
                    </a:lnTo>
                    <a:lnTo>
                      <a:pt x="6288" y="7304"/>
                    </a:lnTo>
                    <a:lnTo>
                      <a:pt x="6410" y="7349"/>
                    </a:lnTo>
                    <a:lnTo>
                      <a:pt x="6553" y="7370"/>
                    </a:lnTo>
                    <a:lnTo>
                      <a:pt x="6701" y="7365"/>
                    </a:lnTo>
                    <a:lnTo>
                      <a:pt x="6839" y="7334"/>
                    </a:lnTo>
                    <a:lnTo>
                      <a:pt x="6966" y="7283"/>
                    </a:lnTo>
                    <a:lnTo>
                      <a:pt x="7074" y="7217"/>
                    </a:lnTo>
                    <a:lnTo>
                      <a:pt x="7160" y="7146"/>
                    </a:lnTo>
                    <a:lnTo>
                      <a:pt x="7226" y="7059"/>
                    </a:lnTo>
                    <a:lnTo>
                      <a:pt x="7267" y="6962"/>
                    </a:lnTo>
                    <a:lnTo>
                      <a:pt x="7278" y="6871"/>
                    </a:lnTo>
                    <a:lnTo>
                      <a:pt x="7278" y="4034"/>
                    </a:lnTo>
                    <a:lnTo>
                      <a:pt x="7272" y="3917"/>
                    </a:lnTo>
                    <a:lnTo>
                      <a:pt x="7272" y="3647"/>
                    </a:lnTo>
                    <a:lnTo>
                      <a:pt x="7267" y="3494"/>
                    </a:lnTo>
                    <a:lnTo>
                      <a:pt x="7262" y="3331"/>
                    </a:lnTo>
                    <a:lnTo>
                      <a:pt x="7257" y="3158"/>
                    </a:lnTo>
                    <a:lnTo>
                      <a:pt x="7247" y="2980"/>
                    </a:lnTo>
                    <a:lnTo>
                      <a:pt x="7237" y="2791"/>
                    </a:lnTo>
                    <a:lnTo>
                      <a:pt x="7216" y="2603"/>
                    </a:lnTo>
                    <a:lnTo>
                      <a:pt x="7191" y="2414"/>
                    </a:lnTo>
                    <a:lnTo>
                      <a:pt x="7165" y="2221"/>
                    </a:lnTo>
                    <a:lnTo>
                      <a:pt x="7135" y="2022"/>
                    </a:lnTo>
                    <a:lnTo>
                      <a:pt x="7089" y="1829"/>
                    </a:lnTo>
                    <a:lnTo>
                      <a:pt x="7043" y="1640"/>
                    </a:lnTo>
                    <a:lnTo>
                      <a:pt x="6987" y="1452"/>
                    </a:lnTo>
                    <a:lnTo>
                      <a:pt x="6920" y="1269"/>
                    </a:lnTo>
                    <a:lnTo>
                      <a:pt x="6844" y="1096"/>
                    </a:lnTo>
                    <a:lnTo>
                      <a:pt x="6762" y="927"/>
                    </a:lnTo>
                    <a:lnTo>
                      <a:pt x="6665" y="769"/>
                    </a:lnTo>
                    <a:lnTo>
                      <a:pt x="6553" y="627"/>
                    </a:lnTo>
                    <a:lnTo>
                      <a:pt x="6431" y="489"/>
                    </a:lnTo>
                    <a:lnTo>
                      <a:pt x="6293" y="367"/>
                    </a:lnTo>
                    <a:lnTo>
                      <a:pt x="6145" y="260"/>
                    </a:lnTo>
                    <a:lnTo>
                      <a:pt x="5987" y="173"/>
                    </a:lnTo>
                    <a:lnTo>
                      <a:pt x="5804" y="97"/>
                    </a:lnTo>
                    <a:lnTo>
                      <a:pt x="5610" y="41"/>
                    </a:lnTo>
                    <a:lnTo>
                      <a:pt x="5401" y="11"/>
                    </a:lnTo>
                    <a:lnTo>
                      <a:pt x="5171" y="0"/>
                    </a:lnTo>
                    <a:lnTo>
                      <a:pt x="2101" y="0"/>
                    </a:lnTo>
                    <a:close/>
                  </a:path>
                </a:pathLst>
              </a:custGeom>
              <a:solidFill>
                <a:srgbClr val="FFFFFF"/>
              </a:solidFill>
              <a:ln w="0">
                <a:noFill/>
                <a:prstDash val="solid"/>
                <a:round/>
                <a:headEnd/>
                <a:tailEnd/>
              </a:ln>
            </p:spPr>
            <p:txBody>
              <a:bodyPr vert="horz" wrap="square" lIns="91440" tIns="45720" rIns="91440" bIns="45720" numCol="1" anchor="t" anchorCtr="0" compatLnSpc="1">
                <a:prstTxWarp prst="textNoShape">
                  <a:avLst/>
                </a:prstTxWarp>
              </a:bodyPr>
              <a:lstStyle/>
              <a:p>
                <a:pPr marL="0" marR="0" lvl="0" indent="0" defTabSz="914400" eaLnBrk="0" fontAlgn="base" latinLnBrk="0" hangingPunct="0">
                  <a:lnSpc>
                    <a:spcPct val="100000"/>
                  </a:lnSpc>
                  <a:spcBef>
                    <a:spcPct val="0"/>
                  </a:spcBef>
                  <a:spcAft>
                    <a:spcPct val="0"/>
                  </a:spcAft>
                  <a:buClrTx/>
                  <a:buSzTx/>
                  <a:buFontTx/>
                  <a:buNone/>
                  <a:tabLst/>
                  <a:defRPr/>
                </a:pPr>
                <a:endParaRPr kumimoji="0" lang="en-AU" sz="1100" b="0" i="0" u="none" strike="noStrike" kern="0" cap="none" spc="0" normalizeH="0" baseline="0" noProof="0">
                  <a:ln>
                    <a:noFill/>
                  </a:ln>
                  <a:solidFill>
                    <a:srgbClr val="000000"/>
                  </a:solidFill>
                  <a:effectLst/>
                  <a:uLnTx/>
                  <a:uFillTx/>
                  <a:latin typeface="Arial" panose="020B0604020202020204" pitchFamily="34" charset="0"/>
                </a:endParaRPr>
              </a:p>
            </p:txBody>
          </p:sp>
        </p:grpSp>
        <p:grpSp>
          <p:nvGrpSpPr>
            <p:cNvPr id="38" name="Group 9">
              <a:extLst>
                <a:ext uri="{FF2B5EF4-FFF2-40B4-BE49-F238E27FC236}">
                  <a16:creationId xmlns:a16="http://schemas.microsoft.com/office/drawing/2014/main" id="{93202A62-0220-4119-BB5B-C333D5C2F7CB}"/>
                </a:ext>
              </a:extLst>
            </p:cNvPr>
            <p:cNvGrpSpPr>
              <a:grpSpLocks noChangeAspect="1"/>
            </p:cNvGrpSpPr>
            <p:nvPr/>
          </p:nvGrpSpPr>
          <p:grpSpPr bwMode="auto">
            <a:xfrm>
              <a:off x="6839494" y="5256026"/>
              <a:ext cx="400987" cy="405115"/>
              <a:chOff x="3942" y="2788"/>
              <a:chExt cx="680" cy="687"/>
            </a:xfrm>
          </p:grpSpPr>
          <p:sp>
            <p:nvSpPr>
              <p:cNvPr id="53" name="AutoShape 8">
                <a:extLst>
                  <a:ext uri="{FF2B5EF4-FFF2-40B4-BE49-F238E27FC236}">
                    <a16:creationId xmlns:a16="http://schemas.microsoft.com/office/drawing/2014/main" id="{6F848BC2-D506-437E-B604-C1F2A208439B}"/>
                  </a:ext>
                </a:extLst>
              </p:cNvPr>
              <p:cNvSpPr>
                <a:spLocks noChangeAspect="1" noChangeArrowheads="1" noTextEdit="1"/>
              </p:cNvSpPr>
              <p:nvPr/>
            </p:nvSpPr>
            <p:spPr bwMode="auto">
              <a:xfrm>
                <a:off x="3942" y="2788"/>
                <a:ext cx="680" cy="68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ctr" defTabSz="914400" eaLnBrk="0" fontAlgn="base" latinLnBrk="0" hangingPunct="0">
                  <a:lnSpc>
                    <a:spcPct val="100000"/>
                  </a:lnSpc>
                  <a:spcBef>
                    <a:spcPct val="0"/>
                  </a:spcBef>
                  <a:spcAft>
                    <a:spcPct val="0"/>
                  </a:spcAft>
                  <a:buClrTx/>
                  <a:buSzTx/>
                  <a:buFontTx/>
                  <a:buNone/>
                  <a:tabLst/>
                  <a:defRPr/>
                </a:pPr>
                <a:endParaRPr kumimoji="0" lang="en-AU" sz="1100" b="0" i="0" u="none" strike="noStrike" kern="0" cap="none" spc="0" normalizeH="0" baseline="0" noProof="0">
                  <a:ln>
                    <a:noFill/>
                  </a:ln>
                  <a:solidFill>
                    <a:srgbClr val="000000"/>
                  </a:solidFill>
                  <a:effectLst/>
                  <a:uLnTx/>
                  <a:uFillTx/>
                  <a:latin typeface="Arial" panose="020B0604020202020204" pitchFamily="34" charset="0"/>
                </a:endParaRPr>
              </a:p>
            </p:txBody>
          </p:sp>
          <p:sp>
            <p:nvSpPr>
              <p:cNvPr id="54" name="Freeform 10">
                <a:extLst>
                  <a:ext uri="{FF2B5EF4-FFF2-40B4-BE49-F238E27FC236}">
                    <a16:creationId xmlns:a16="http://schemas.microsoft.com/office/drawing/2014/main" id="{7569E7E3-C3D3-42EB-BB07-63076DFB47CB}"/>
                  </a:ext>
                </a:extLst>
              </p:cNvPr>
              <p:cNvSpPr>
                <a:spLocks noEditPoints="1"/>
              </p:cNvSpPr>
              <p:nvPr/>
            </p:nvSpPr>
            <p:spPr bwMode="auto">
              <a:xfrm>
                <a:off x="4137" y="2939"/>
                <a:ext cx="289" cy="237"/>
              </a:xfrm>
              <a:custGeom>
                <a:avLst/>
                <a:gdLst>
                  <a:gd name="T0" fmla="*/ 4527 w 4527"/>
                  <a:gd name="T1" fmla="*/ 3706 h 3706"/>
                  <a:gd name="T2" fmla="*/ 4527 w 4527"/>
                  <a:gd name="T3" fmla="*/ 3706 h 3706"/>
                  <a:gd name="T4" fmla="*/ 0 w 4527"/>
                  <a:gd name="T5" fmla="*/ 3706 h 3706"/>
                  <a:gd name="T6" fmla="*/ 0 w 4527"/>
                  <a:gd name="T7" fmla="*/ 3061 h 3706"/>
                  <a:gd name="T8" fmla="*/ 4527 w 4527"/>
                  <a:gd name="T9" fmla="*/ 3061 h 3706"/>
                  <a:gd name="T10" fmla="*/ 4527 w 4527"/>
                  <a:gd name="T11" fmla="*/ 3706 h 3706"/>
                  <a:gd name="T12" fmla="*/ 1097 w 4527"/>
                  <a:gd name="T13" fmla="*/ 344 h 3706"/>
                  <a:gd name="T14" fmla="*/ 1097 w 4527"/>
                  <a:gd name="T15" fmla="*/ 344 h 3706"/>
                  <a:gd name="T16" fmla="*/ 2263 w 4527"/>
                  <a:gd name="T17" fmla="*/ 1065 h 3706"/>
                  <a:gd name="T18" fmla="*/ 3430 w 4527"/>
                  <a:gd name="T19" fmla="*/ 344 h 3706"/>
                  <a:gd name="T20" fmla="*/ 4527 w 4527"/>
                  <a:gd name="T21" fmla="*/ 1442 h 3706"/>
                  <a:gd name="T22" fmla="*/ 4527 w 4527"/>
                  <a:gd name="T23" fmla="*/ 2324 h 3706"/>
                  <a:gd name="T24" fmla="*/ 0 w 4527"/>
                  <a:gd name="T25" fmla="*/ 2324 h 3706"/>
                  <a:gd name="T26" fmla="*/ 0 w 4527"/>
                  <a:gd name="T27" fmla="*/ 1442 h 3706"/>
                  <a:gd name="T28" fmla="*/ 1097 w 4527"/>
                  <a:gd name="T29" fmla="*/ 344 h 37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4527" h="3706">
                    <a:moveTo>
                      <a:pt x="4527" y="3706"/>
                    </a:moveTo>
                    <a:lnTo>
                      <a:pt x="4527" y="3706"/>
                    </a:lnTo>
                    <a:lnTo>
                      <a:pt x="0" y="3706"/>
                    </a:lnTo>
                    <a:lnTo>
                      <a:pt x="0" y="3061"/>
                    </a:lnTo>
                    <a:lnTo>
                      <a:pt x="4527" y="3061"/>
                    </a:lnTo>
                    <a:lnTo>
                      <a:pt x="4527" y="3706"/>
                    </a:lnTo>
                    <a:close/>
                    <a:moveTo>
                      <a:pt x="1097" y="344"/>
                    </a:moveTo>
                    <a:lnTo>
                      <a:pt x="1097" y="344"/>
                    </a:lnTo>
                    <a:cubicBezTo>
                      <a:pt x="1459" y="561"/>
                      <a:pt x="1940" y="1065"/>
                      <a:pt x="2263" y="1065"/>
                    </a:cubicBezTo>
                    <a:cubicBezTo>
                      <a:pt x="2709" y="1065"/>
                      <a:pt x="3198" y="478"/>
                      <a:pt x="3430" y="344"/>
                    </a:cubicBezTo>
                    <a:cubicBezTo>
                      <a:pt x="4026" y="0"/>
                      <a:pt x="4527" y="839"/>
                      <a:pt x="4527" y="1442"/>
                    </a:cubicBezTo>
                    <a:lnTo>
                      <a:pt x="4527" y="2324"/>
                    </a:lnTo>
                    <a:lnTo>
                      <a:pt x="0" y="2324"/>
                    </a:lnTo>
                    <a:lnTo>
                      <a:pt x="0" y="1442"/>
                    </a:lnTo>
                    <a:cubicBezTo>
                      <a:pt x="0" y="838"/>
                      <a:pt x="579" y="34"/>
                      <a:pt x="1097" y="344"/>
                    </a:cubicBezTo>
                    <a:close/>
                  </a:path>
                </a:pathLst>
              </a:custGeom>
              <a:solidFill>
                <a:srgbClr val="FFFFFF"/>
              </a:solidFill>
              <a:ln w="0">
                <a:noFill/>
                <a:prstDash val="solid"/>
                <a:round/>
                <a:headEnd/>
                <a:tailEnd/>
              </a:ln>
            </p:spPr>
            <p:txBody>
              <a:bodyPr vert="horz" wrap="square" lIns="91440" tIns="45720" rIns="91440" bIns="45720" numCol="1" anchor="t" anchorCtr="0" compatLnSpc="1">
                <a:prstTxWarp prst="textNoShape">
                  <a:avLst/>
                </a:prstTxWarp>
              </a:bodyPr>
              <a:lstStyle/>
              <a:p>
                <a:pPr marL="0" marR="0" lvl="0" indent="0" algn="ctr" defTabSz="914400" eaLnBrk="0" fontAlgn="base" latinLnBrk="0" hangingPunct="0">
                  <a:lnSpc>
                    <a:spcPct val="100000"/>
                  </a:lnSpc>
                  <a:spcBef>
                    <a:spcPct val="0"/>
                  </a:spcBef>
                  <a:spcAft>
                    <a:spcPct val="0"/>
                  </a:spcAft>
                  <a:buClrTx/>
                  <a:buSzTx/>
                  <a:buFontTx/>
                  <a:buNone/>
                  <a:tabLst/>
                  <a:defRPr/>
                </a:pPr>
                <a:endParaRPr kumimoji="0" lang="en-AU" sz="1100" b="0" i="0" u="none" strike="noStrike" kern="0" cap="none" spc="0" normalizeH="0" baseline="0" noProof="0">
                  <a:ln>
                    <a:noFill/>
                  </a:ln>
                  <a:solidFill>
                    <a:srgbClr val="000000"/>
                  </a:solidFill>
                  <a:effectLst/>
                  <a:uLnTx/>
                  <a:uFillTx/>
                  <a:latin typeface="Arial" panose="020B0604020202020204" pitchFamily="34" charset="0"/>
                </a:endParaRPr>
              </a:p>
            </p:txBody>
          </p:sp>
          <p:sp>
            <p:nvSpPr>
              <p:cNvPr id="55" name="Freeform 11">
                <a:extLst>
                  <a:ext uri="{FF2B5EF4-FFF2-40B4-BE49-F238E27FC236}">
                    <a16:creationId xmlns:a16="http://schemas.microsoft.com/office/drawing/2014/main" id="{7B8EC11B-202C-4661-927F-68C1F52C3FB7}"/>
                  </a:ext>
                </a:extLst>
              </p:cNvPr>
              <p:cNvSpPr>
                <a:spLocks/>
              </p:cNvSpPr>
              <p:nvPr/>
            </p:nvSpPr>
            <p:spPr bwMode="auto">
              <a:xfrm>
                <a:off x="4205" y="2788"/>
                <a:ext cx="160" cy="160"/>
              </a:xfrm>
              <a:custGeom>
                <a:avLst/>
                <a:gdLst>
                  <a:gd name="T0" fmla="*/ 1252 w 2504"/>
                  <a:gd name="T1" fmla="*/ 0 h 2503"/>
                  <a:gd name="T2" fmla="*/ 1252 w 2504"/>
                  <a:gd name="T3" fmla="*/ 0 h 2503"/>
                  <a:gd name="T4" fmla="*/ 2504 w 2504"/>
                  <a:gd name="T5" fmla="*/ 1251 h 2503"/>
                  <a:gd name="T6" fmla="*/ 1252 w 2504"/>
                  <a:gd name="T7" fmla="*/ 2503 h 2503"/>
                  <a:gd name="T8" fmla="*/ 0 w 2504"/>
                  <a:gd name="T9" fmla="*/ 1251 h 2503"/>
                  <a:gd name="T10" fmla="*/ 1252 w 2504"/>
                  <a:gd name="T11" fmla="*/ 0 h 2503"/>
                </a:gdLst>
                <a:ahLst/>
                <a:cxnLst>
                  <a:cxn ang="0">
                    <a:pos x="T0" y="T1"/>
                  </a:cxn>
                  <a:cxn ang="0">
                    <a:pos x="T2" y="T3"/>
                  </a:cxn>
                  <a:cxn ang="0">
                    <a:pos x="T4" y="T5"/>
                  </a:cxn>
                  <a:cxn ang="0">
                    <a:pos x="T6" y="T7"/>
                  </a:cxn>
                  <a:cxn ang="0">
                    <a:pos x="T8" y="T9"/>
                  </a:cxn>
                  <a:cxn ang="0">
                    <a:pos x="T10" y="T11"/>
                  </a:cxn>
                </a:cxnLst>
                <a:rect l="0" t="0" r="r" b="b"/>
                <a:pathLst>
                  <a:path w="2504" h="2503">
                    <a:moveTo>
                      <a:pt x="1252" y="0"/>
                    </a:moveTo>
                    <a:lnTo>
                      <a:pt x="1252" y="0"/>
                    </a:lnTo>
                    <a:cubicBezTo>
                      <a:pt x="1943" y="0"/>
                      <a:pt x="2504" y="559"/>
                      <a:pt x="2504" y="1251"/>
                    </a:cubicBezTo>
                    <a:cubicBezTo>
                      <a:pt x="2504" y="1942"/>
                      <a:pt x="1943" y="2503"/>
                      <a:pt x="1252" y="2503"/>
                    </a:cubicBezTo>
                    <a:cubicBezTo>
                      <a:pt x="561" y="2503"/>
                      <a:pt x="0" y="1942"/>
                      <a:pt x="0" y="1251"/>
                    </a:cubicBezTo>
                    <a:cubicBezTo>
                      <a:pt x="0" y="559"/>
                      <a:pt x="561" y="0"/>
                      <a:pt x="1252" y="0"/>
                    </a:cubicBezTo>
                    <a:close/>
                  </a:path>
                </a:pathLst>
              </a:custGeom>
              <a:solidFill>
                <a:srgbClr val="FFFFFF"/>
              </a:solidFill>
              <a:ln w="0">
                <a:noFill/>
                <a:prstDash val="solid"/>
                <a:round/>
                <a:headEnd/>
                <a:tailEnd/>
              </a:ln>
            </p:spPr>
            <p:txBody>
              <a:bodyPr vert="horz" wrap="square" lIns="91440" tIns="45720" rIns="91440" bIns="45720" numCol="1" anchor="t" anchorCtr="0" compatLnSpc="1">
                <a:prstTxWarp prst="textNoShape">
                  <a:avLst/>
                </a:prstTxWarp>
              </a:bodyPr>
              <a:lstStyle/>
              <a:p>
                <a:pPr marL="0" marR="0" lvl="0" indent="0" algn="ctr" defTabSz="914400" eaLnBrk="0" fontAlgn="base" latinLnBrk="0" hangingPunct="0">
                  <a:lnSpc>
                    <a:spcPct val="100000"/>
                  </a:lnSpc>
                  <a:spcBef>
                    <a:spcPct val="0"/>
                  </a:spcBef>
                  <a:spcAft>
                    <a:spcPct val="0"/>
                  </a:spcAft>
                  <a:buClrTx/>
                  <a:buSzTx/>
                  <a:buFontTx/>
                  <a:buNone/>
                  <a:tabLst/>
                  <a:defRPr/>
                </a:pPr>
                <a:endParaRPr kumimoji="0" lang="en-AU" sz="1100" b="0" i="0" u="none" strike="noStrike" kern="0" cap="none" spc="0" normalizeH="0" baseline="0" noProof="0">
                  <a:ln>
                    <a:noFill/>
                  </a:ln>
                  <a:solidFill>
                    <a:srgbClr val="000000"/>
                  </a:solidFill>
                  <a:effectLst/>
                  <a:uLnTx/>
                  <a:uFillTx/>
                  <a:latin typeface="Arial" panose="020B0604020202020204" pitchFamily="34" charset="0"/>
                </a:endParaRPr>
              </a:p>
            </p:txBody>
          </p:sp>
          <p:sp>
            <p:nvSpPr>
              <p:cNvPr id="56" name="Freeform 12">
                <a:extLst>
                  <a:ext uri="{FF2B5EF4-FFF2-40B4-BE49-F238E27FC236}">
                    <a16:creationId xmlns:a16="http://schemas.microsoft.com/office/drawing/2014/main" id="{F6BFACF0-4EE9-42B2-8948-B8BC00567C70}"/>
                  </a:ext>
                </a:extLst>
              </p:cNvPr>
              <p:cNvSpPr>
                <a:spLocks/>
              </p:cNvSpPr>
              <p:nvPr/>
            </p:nvSpPr>
            <p:spPr bwMode="auto">
              <a:xfrm>
                <a:off x="4463" y="2788"/>
                <a:ext cx="160" cy="160"/>
              </a:xfrm>
              <a:custGeom>
                <a:avLst/>
                <a:gdLst>
                  <a:gd name="T0" fmla="*/ 1251 w 2503"/>
                  <a:gd name="T1" fmla="*/ 0 h 2503"/>
                  <a:gd name="T2" fmla="*/ 1251 w 2503"/>
                  <a:gd name="T3" fmla="*/ 0 h 2503"/>
                  <a:gd name="T4" fmla="*/ 2503 w 2503"/>
                  <a:gd name="T5" fmla="*/ 1251 h 2503"/>
                  <a:gd name="T6" fmla="*/ 1251 w 2503"/>
                  <a:gd name="T7" fmla="*/ 2503 h 2503"/>
                  <a:gd name="T8" fmla="*/ 0 w 2503"/>
                  <a:gd name="T9" fmla="*/ 1251 h 2503"/>
                  <a:gd name="T10" fmla="*/ 1251 w 2503"/>
                  <a:gd name="T11" fmla="*/ 0 h 2503"/>
                </a:gdLst>
                <a:ahLst/>
                <a:cxnLst>
                  <a:cxn ang="0">
                    <a:pos x="T0" y="T1"/>
                  </a:cxn>
                  <a:cxn ang="0">
                    <a:pos x="T2" y="T3"/>
                  </a:cxn>
                  <a:cxn ang="0">
                    <a:pos x="T4" y="T5"/>
                  </a:cxn>
                  <a:cxn ang="0">
                    <a:pos x="T6" y="T7"/>
                  </a:cxn>
                  <a:cxn ang="0">
                    <a:pos x="T8" y="T9"/>
                  </a:cxn>
                  <a:cxn ang="0">
                    <a:pos x="T10" y="T11"/>
                  </a:cxn>
                </a:cxnLst>
                <a:rect l="0" t="0" r="r" b="b"/>
                <a:pathLst>
                  <a:path w="2503" h="2503">
                    <a:moveTo>
                      <a:pt x="1251" y="0"/>
                    </a:moveTo>
                    <a:lnTo>
                      <a:pt x="1251" y="0"/>
                    </a:lnTo>
                    <a:cubicBezTo>
                      <a:pt x="1943" y="0"/>
                      <a:pt x="2503" y="559"/>
                      <a:pt x="2503" y="1251"/>
                    </a:cubicBezTo>
                    <a:cubicBezTo>
                      <a:pt x="2503" y="1942"/>
                      <a:pt x="1943" y="2503"/>
                      <a:pt x="1251" y="2503"/>
                    </a:cubicBezTo>
                    <a:cubicBezTo>
                      <a:pt x="560" y="2503"/>
                      <a:pt x="0" y="1942"/>
                      <a:pt x="0" y="1251"/>
                    </a:cubicBezTo>
                    <a:cubicBezTo>
                      <a:pt x="0" y="559"/>
                      <a:pt x="560" y="0"/>
                      <a:pt x="1251" y="0"/>
                    </a:cubicBezTo>
                    <a:close/>
                  </a:path>
                </a:pathLst>
              </a:custGeom>
              <a:solidFill>
                <a:srgbClr val="FFFFFF"/>
              </a:solidFill>
              <a:ln w="0">
                <a:noFill/>
                <a:prstDash val="solid"/>
                <a:round/>
                <a:headEnd/>
                <a:tailEnd/>
              </a:ln>
            </p:spPr>
            <p:txBody>
              <a:bodyPr vert="horz" wrap="square" lIns="91440" tIns="45720" rIns="91440" bIns="45720" numCol="1" anchor="t" anchorCtr="0" compatLnSpc="1">
                <a:prstTxWarp prst="textNoShape">
                  <a:avLst/>
                </a:prstTxWarp>
              </a:bodyPr>
              <a:lstStyle/>
              <a:p>
                <a:pPr marL="0" marR="0" lvl="0" indent="0" algn="ctr" defTabSz="914400" eaLnBrk="0" fontAlgn="base" latinLnBrk="0" hangingPunct="0">
                  <a:lnSpc>
                    <a:spcPct val="100000"/>
                  </a:lnSpc>
                  <a:spcBef>
                    <a:spcPct val="0"/>
                  </a:spcBef>
                  <a:spcAft>
                    <a:spcPct val="0"/>
                  </a:spcAft>
                  <a:buClrTx/>
                  <a:buSzTx/>
                  <a:buFontTx/>
                  <a:buNone/>
                  <a:tabLst/>
                  <a:defRPr/>
                </a:pPr>
                <a:endParaRPr kumimoji="0" lang="en-AU" sz="1100" b="0" i="0" u="none" strike="noStrike" kern="0" cap="none" spc="0" normalizeH="0" baseline="0" noProof="0">
                  <a:ln>
                    <a:noFill/>
                  </a:ln>
                  <a:solidFill>
                    <a:srgbClr val="000000"/>
                  </a:solidFill>
                  <a:effectLst/>
                  <a:uLnTx/>
                  <a:uFillTx/>
                  <a:latin typeface="Arial" panose="020B0604020202020204" pitchFamily="34" charset="0"/>
                </a:endParaRPr>
              </a:p>
            </p:txBody>
          </p:sp>
          <p:sp>
            <p:nvSpPr>
              <p:cNvPr id="57" name="Freeform 13">
                <a:extLst>
                  <a:ext uri="{FF2B5EF4-FFF2-40B4-BE49-F238E27FC236}">
                    <a16:creationId xmlns:a16="http://schemas.microsoft.com/office/drawing/2014/main" id="{FD9150BB-1978-4921-B3E2-7E2F5223C90D}"/>
                  </a:ext>
                </a:extLst>
              </p:cNvPr>
              <p:cNvSpPr>
                <a:spLocks/>
              </p:cNvSpPr>
              <p:nvPr/>
            </p:nvSpPr>
            <p:spPr bwMode="auto">
              <a:xfrm>
                <a:off x="3942" y="2788"/>
                <a:ext cx="160" cy="160"/>
              </a:xfrm>
              <a:custGeom>
                <a:avLst/>
                <a:gdLst>
                  <a:gd name="T0" fmla="*/ 1252 w 2504"/>
                  <a:gd name="T1" fmla="*/ 0 h 2503"/>
                  <a:gd name="T2" fmla="*/ 1252 w 2504"/>
                  <a:gd name="T3" fmla="*/ 0 h 2503"/>
                  <a:gd name="T4" fmla="*/ 2504 w 2504"/>
                  <a:gd name="T5" fmla="*/ 1251 h 2503"/>
                  <a:gd name="T6" fmla="*/ 1252 w 2504"/>
                  <a:gd name="T7" fmla="*/ 2503 h 2503"/>
                  <a:gd name="T8" fmla="*/ 0 w 2504"/>
                  <a:gd name="T9" fmla="*/ 1251 h 2503"/>
                  <a:gd name="T10" fmla="*/ 1252 w 2504"/>
                  <a:gd name="T11" fmla="*/ 0 h 2503"/>
                </a:gdLst>
                <a:ahLst/>
                <a:cxnLst>
                  <a:cxn ang="0">
                    <a:pos x="T0" y="T1"/>
                  </a:cxn>
                  <a:cxn ang="0">
                    <a:pos x="T2" y="T3"/>
                  </a:cxn>
                  <a:cxn ang="0">
                    <a:pos x="T4" y="T5"/>
                  </a:cxn>
                  <a:cxn ang="0">
                    <a:pos x="T6" y="T7"/>
                  </a:cxn>
                  <a:cxn ang="0">
                    <a:pos x="T8" y="T9"/>
                  </a:cxn>
                  <a:cxn ang="0">
                    <a:pos x="T10" y="T11"/>
                  </a:cxn>
                </a:cxnLst>
                <a:rect l="0" t="0" r="r" b="b"/>
                <a:pathLst>
                  <a:path w="2504" h="2503">
                    <a:moveTo>
                      <a:pt x="1252" y="0"/>
                    </a:moveTo>
                    <a:lnTo>
                      <a:pt x="1252" y="0"/>
                    </a:lnTo>
                    <a:cubicBezTo>
                      <a:pt x="1943" y="0"/>
                      <a:pt x="2504" y="559"/>
                      <a:pt x="2504" y="1251"/>
                    </a:cubicBezTo>
                    <a:cubicBezTo>
                      <a:pt x="2504" y="1942"/>
                      <a:pt x="1943" y="2503"/>
                      <a:pt x="1252" y="2503"/>
                    </a:cubicBezTo>
                    <a:cubicBezTo>
                      <a:pt x="560" y="2503"/>
                      <a:pt x="0" y="1942"/>
                      <a:pt x="0" y="1251"/>
                    </a:cubicBezTo>
                    <a:cubicBezTo>
                      <a:pt x="0" y="559"/>
                      <a:pt x="560" y="0"/>
                      <a:pt x="1252" y="0"/>
                    </a:cubicBezTo>
                    <a:close/>
                  </a:path>
                </a:pathLst>
              </a:custGeom>
              <a:solidFill>
                <a:srgbClr val="FFFFFF"/>
              </a:solidFill>
              <a:ln w="0">
                <a:noFill/>
                <a:prstDash val="solid"/>
                <a:round/>
                <a:headEnd/>
                <a:tailEnd/>
              </a:ln>
            </p:spPr>
            <p:txBody>
              <a:bodyPr vert="horz" wrap="square" lIns="91440" tIns="45720" rIns="91440" bIns="45720" numCol="1" anchor="t" anchorCtr="0" compatLnSpc="1">
                <a:prstTxWarp prst="textNoShape">
                  <a:avLst/>
                </a:prstTxWarp>
              </a:bodyPr>
              <a:lstStyle/>
              <a:p>
                <a:pPr marL="0" marR="0" lvl="0" indent="0" algn="ctr" defTabSz="914400" eaLnBrk="0" fontAlgn="base" latinLnBrk="0" hangingPunct="0">
                  <a:lnSpc>
                    <a:spcPct val="100000"/>
                  </a:lnSpc>
                  <a:spcBef>
                    <a:spcPct val="0"/>
                  </a:spcBef>
                  <a:spcAft>
                    <a:spcPct val="0"/>
                  </a:spcAft>
                  <a:buClrTx/>
                  <a:buSzTx/>
                  <a:buFontTx/>
                  <a:buNone/>
                  <a:tabLst/>
                  <a:defRPr/>
                </a:pPr>
                <a:endParaRPr kumimoji="0" lang="en-AU" sz="1100" b="0" i="0" u="none" strike="noStrike" kern="0" cap="none" spc="0" normalizeH="0" baseline="0" noProof="0">
                  <a:ln>
                    <a:noFill/>
                  </a:ln>
                  <a:solidFill>
                    <a:srgbClr val="000000"/>
                  </a:solidFill>
                  <a:effectLst/>
                  <a:uLnTx/>
                  <a:uFillTx/>
                  <a:latin typeface="Arial" panose="020B0604020202020204" pitchFamily="34" charset="0"/>
                </a:endParaRPr>
              </a:p>
            </p:txBody>
          </p:sp>
          <p:sp>
            <p:nvSpPr>
              <p:cNvPr id="58" name="Freeform 14">
                <a:extLst>
                  <a:ext uri="{FF2B5EF4-FFF2-40B4-BE49-F238E27FC236}">
                    <a16:creationId xmlns:a16="http://schemas.microsoft.com/office/drawing/2014/main" id="{6E104587-854E-4167-BC2E-FC2D72F50AED}"/>
                  </a:ext>
                </a:extLst>
              </p:cNvPr>
              <p:cNvSpPr>
                <a:spLocks/>
              </p:cNvSpPr>
              <p:nvPr/>
            </p:nvSpPr>
            <p:spPr bwMode="auto">
              <a:xfrm>
                <a:off x="3961" y="2967"/>
                <a:ext cx="272" cy="509"/>
              </a:xfrm>
              <a:custGeom>
                <a:avLst/>
                <a:gdLst>
                  <a:gd name="T0" fmla="*/ 9 w 4263"/>
                  <a:gd name="T1" fmla="*/ 686 h 7959"/>
                  <a:gd name="T2" fmla="*/ 9 w 4263"/>
                  <a:gd name="T3" fmla="*/ 686 h 7959"/>
                  <a:gd name="T4" fmla="*/ 901 w 4263"/>
                  <a:gd name="T5" fmla="*/ 0 h 7959"/>
                  <a:gd name="T6" fmla="*/ 1793 w 4263"/>
                  <a:gd name="T7" fmla="*/ 686 h 7959"/>
                  <a:gd name="T8" fmla="*/ 1793 w 4263"/>
                  <a:gd name="T9" fmla="*/ 4048 h 7959"/>
                  <a:gd name="T10" fmla="*/ 3724 w 4263"/>
                  <a:gd name="T11" fmla="*/ 4048 h 7959"/>
                  <a:gd name="T12" fmla="*/ 4160 w 4263"/>
                  <a:gd name="T13" fmla="*/ 4151 h 7959"/>
                  <a:gd name="T14" fmla="*/ 4263 w 4263"/>
                  <a:gd name="T15" fmla="*/ 4565 h 7959"/>
                  <a:gd name="T16" fmla="*/ 4263 w 4263"/>
                  <a:gd name="T17" fmla="*/ 7341 h 7959"/>
                  <a:gd name="T18" fmla="*/ 3577 w 4263"/>
                  <a:gd name="T19" fmla="*/ 7959 h 7959"/>
                  <a:gd name="T20" fmla="*/ 2822 w 4263"/>
                  <a:gd name="T21" fmla="*/ 7341 h 7959"/>
                  <a:gd name="T22" fmla="*/ 2822 w 4263"/>
                  <a:gd name="T23" fmla="*/ 5351 h 7959"/>
                  <a:gd name="T24" fmla="*/ 731 w 4263"/>
                  <a:gd name="T25" fmla="*/ 5351 h 7959"/>
                  <a:gd name="T26" fmla="*/ 0 w 4263"/>
                  <a:gd name="T27" fmla="*/ 4694 h 7959"/>
                  <a:gd name="T28" fmla="*/ 9 w 4263"/>
                  <a:gd name="T29" fmla="*/ 686 h 79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4263" h="7959">
                    <a:moveTo>
                      <a:pt x="9" y="686"/>
                    </a:moveTo>
                    <a:lnTo>
                      <a:pt x="9" y="686"/>
                    </a:lnTo>
                    <a:cubicBezTo>
                      <a:pt x="9" y="686"/>
                      <a:pt x="215" y="0"/>
                      <a:pt x="901" y="0"/>
                    </a:cubicBezTo>
                    <a:cubicBezTo>
                      <a:pt x="1519" y="0"/>
                      <a:pt x="1793" y="686"/>
                      <a:pt x="1793" y="686"/>
                    </a:cubicBezTo>
                    <a:lnTo>
                      <a:pt x="1793" y="4048"/>
                    </a:lnTo>
                    <a:lnTo>
                      <a:pt x="3724" y="4048"/>
                    </a:lnTo>
                    <a:cubicBezTo>
                      <a:pt x="3936" y="4048"/>
                      <a:pt x="4086" y="4052"/>
                      <a:pt x="4160" y="4151"/>
                    </a:cubicBezTo>
                    <a:cubicBezTo>
                      <a:pt x="4263" y="4288"/>
                      <a:pt x="4247" y="4426"/>
                      <a:pt x="4263" y="4565"/>
                    </a:cubicBezTo>
                    <a:lnTo>
                      <a:pt x="4263" y="7341"/>
                    </a:lnTo>
                    <a:cubicBezTo>
                      <a:pt x="4263" y="7547"/>
                      <a:pt x="4057" y="7959"/>
                      <a:pt x="3577" y="7959"/>
                    </a:cubicBezTo>
                    <a:cubicBezTo>
                      <a:pt x="3231" y="7959"/>
                      <a:pt x="2852" y="7754"/>
                      <a:pt x="2822" y="7341"/>
                    </a:cubicBezTo>
                    <a:lnTo>
                      <a:pt x="2822" y="5351"/>
                    </a:lnTo>
                    <a:lnTo>
                      <a:pt x="731" y="5351"/>
                    </a:lnTo>
                    <a:cubicBezTo>
                      <a:pt x="40" y="5351"/>
                      <a:pt x="9" y="5283"/>
                      <a:pt x="0" y="4694"/>
                    </a:cubicBezTo>
                    <a:lnTo>
                      <a:pt x="9" y="686"/>
                    </a:lnTo>
                    <a:close/>
                  </a:path>
                </a:pathLst>
              </a:custGeom>
              <a:solidFill>
                <a:srgbClr val="FFFFFF"/>
              </a:solidFill>
              <a:ln w="0">
                <a:noFill/>
                <a:prstDash val="solid"/>
                <a:round/>
                <a:headEnd/>
                <a:tailEnd/>
              </a:ln>
            </p:spPr>
            <p:txBody>
              <a:bodyPr vert="horz" wrap="square" lIns="91440" tIns="45720" rIns="91440" bIns="45720" numCol="1" anchor="t" anchorCtr="0" compatLnSpc="1">
                <a:prstTxWarp prst="textNoShape">
                  <a:avLst/>
                </a:prstTxWarp>
              </a:bodyPr>
              <a:lstStyle/>
              <a:p>
                <a:pPr marL="0" marR="0" lvl="0" indent="0" algn="ctr" defTabSz="914400" eaLnBrk="0" fontAlgn="base" latinLnBrk="0" hangingPunct="0">
                  <a:lnSpc>
                    <a:spcPct val="100000"/>
                  </a:lnSpc>
                  <a:spcBef>
                    <a:spcPct val="0"/>
                  </a:spcBef>
                  <a:spcAft>
                    <a:spcPct val="0"/>
                  </a:spcAft>
                  <a:buClrTx/>
                  <a:buSzTx/>
                  <a:buFontTx/>
                  <a:buNone/>
                  <a:tabLst/>
                  <a:defRPr/>
                </a:pPr>
                <a:endParaRPr kumimoji="0" lang="en-AU" sz="1100" b="0" i="0" u="none" strike="noStrike" kern="0" cap="none" spc="0" normalizeH="0" baseline="0" noProof="0">
                  <a:ln>
                    <a:noFill/>
                  </a:ln>
                  <a:solidFill>
                    <a:srgbClr val="000000"/>
                  </a:solidFill>
                  <a:effectLst/>
                  <a:uLnTx/>
                  <a:uFillTx/>
                  <a:latin typeface="Arial" panose="020B0604020202020204" pitchFamily="34" charset="0"/>
                </a:endParaRPr>
              </a:p>
            </p:txBody>
          </p:sp>
          <p:sp>
            <p:nvSpPr>
              <p:cNvPr id="59" name="Freeform 15">
                <a:extLst>
                  <a:ext uri="{FF2B5EF4-FFF2-40B4-BE49-F238E27FC236}">
                    <a16:creationId xmlns:a16="http://schemas.microsoft.com/office/drawing/2014/main" id="{4AD9C955-62FB-4CBC-8D10-FBEACC54EB79}"/>
                  </a:ext>
                </a:extLst>
              </p:cNvPr>
              <p:cNvSpPr>
                <a:spLocks/>
              </p:cNvSpPr>
              <p:nvPr/>
            </p:nvSpPr>
            <p:spPr bwMode="auto">
              <a:xfrm>
                <a:off x="4329" y="2967"/>
                <a:ext cx="272" cy="509"/>
              </a:xfrm>
              <a:custGeom>
                <a:avLst/>
                <a:gdLst>
                  <a:gd name="T0" fmla="*/ 4253 w 4263"/>
                  <a:gd name="T1" fmla="*/ 686 h 7958"/>
                  <a:gd name="T2" fmla="*/ 4253 w 4263"/>
                  <a:gd name="T3" fmla="*/ 686 h 7958"/>
                  <a:gd name="T4" fmla="*/ 3361 w 4263"/>
                  <a:gd name="T5" fmla="*/ 0 h 7958"/>
                  <a:gd name="T6" fmla="*/ 2470 w 4263"/>
                  <a:gd name="T7" fmla="*/ 686 h 7958"/>
                  <a:gd name="T8" fmla="*/ 2470 w 4263"/>
                  <a:gd name="T9" fmla="*/ 4048 h 7958"/>
                  <a:gd name="T10" fmla="*/ 538 w 4263"/>
                  <a:gd name="T11" fmla="*/ 4048 h 7958"/>
                  <a:gd name="T12" fmla="*/ 103 w 4263"/>
                  <a:gd name="T13" fmla="*/ 4151 h 7958"/>
                  <a:gd name="T14" fmla="*/ 0 w 4263"/>
                  <a:gd name="T15" fmla="*/ 4565 h 7958"/>
                  <a:gd name="T16" fmla="*/ 0 w 4263"/>
                  <a:gd name="T17" fmla="*/ 7341 h 7958"/>
                  <a:gd name="T18" fmla="*/ 686 w 4263"/>
                  <a:gd name="T19" fmla="*/ 7958 h 7958"/>
                  <a:gd name="T20" fmla="*/ 1441 w 4263"/>
                  <a:gd name="T21" fmla="*/ 7341 h 7958"/>
                  <a:gd name="T22" fmla="*/ 1441 w 4263"/>
                  <a:gd name="T23" fmla="*/ 5351 h 7958"/>
                  <a:gd name="T24" fmla="*/ 3531 w 4263"/>
                  <a:gd name="T25" fmla="*/ 5351 h 7958"/>
                  <a:gd name="T26" fmla="*/ 4263 w 4263"/>
                  <a:gd name="T27" fmla="*/ 4694 h 7958"/>
                  <a:gd name="T28" fmla="*/ 4253 w 4263"/>
                  <a:gd name="T29" fmla="*/ 686 h 79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4263" h="7958">
                    <a:moveTo>
                      <a:pt x="4253" y="686"/>
                    </a:moveTo>
                    <a:lnTo>
                      <a:pt x="4253" y="686"/>
                    </a:lnTo>
                    <a:cubicBezTo>
                      <a:pt x="4253" y="686"/>
                      <a:pt x="4047" y="0"/>
                      <a:pt x="3361" y="0"/>
                    </a:cubicBezTo>
                    <a:cubicBezTo>
                      <a:pt x="2744" y="0"/>
                      <a:pt x="2470" y="686"/>
                      <a:pt x="2470" y="686"/>
                    </a:cubicBezTo>
                    <a:lnTo>
                      <a:pt x="2470" y="4048"/>
                    </a:lnTo>
                    <a:lnTo>
                      <a:pt x="538" y="4048"/>
                    </a:lnTo>
                    <a:cubicBezTo>
                      <a:pt x="327" y="4048"/>
                      <a:pt x="177" y="4052"/>
                      <a:pt x="103" y="4151"/>
                    </a:cubicBezTo>
                    <a:cubicBezTo>
                      <a:pt x="0" y="4288"/>
                      <a:pt x="16" y="4426"/>
                      <a:pt x="0" y="4565"/>
                    </a:cubicBezTo>
                    <a:lnTo>
                      <a:pt x="0" y="7341"/>
                    </a:lnTo>
                    <a:cubicBezTo>
                      <a:pt x="0" y="7547"/>
                      <a:pt x="205" y="7958"/>
                      <a:pt x="686" y="7958"/>
                    </a:cubicBezTo>
                    <a:cubicBezTo>
                      <a:pt x="1031" y="7958"/>
                      <a:pt x="1410" y="7754"/>
                      <a:pt x="1441" y="7341"/>
                    </a:cubicBezTo>
                    <a:lnTo>
                      <a:pt x="1441" y="5351"/>
                    </a:lnTo>
                    <a:lnTo>
                      <a:pt x="3531" y="5351"/>
                    </a:lnTo>
                    <a:cubicBezTo>
                      <a:pt x="4223" y="5351"/>
                      <a:pt x="4253" y="5283"/>
                      <a:pt x="4263" y="4694"/>
                    </a:cubicBezTo>
                    <a:lnTo>
                      <a:pt x="4253" y="686"/>
                    </a:lnTo>
                    <a:close/>
                  </a:path>
                </a:pathLst>
              </a:custGeom>
              <a:solidFill>
                <a:srgbClr val="FFFFFF"/>
              </a:solidFill>
              <a:ln w="0">
                <a:noFill/>
                <a:prstDash val="solid"/>
                <a:round/>
                <a:headEnd/>
                <a:tailEnd/>
              </a:ln>
            </p:spPr>
            <p:txBody>
              <a:bodyPr vert="horz" wrap="square" lIns="91440" tIns="45720" rIns="91440" bIns="45720" numCol="1" anchor="t" anchorCtr="0" compatLnSpc="1">
                <a:prstTxWarp prst="textNoShape">
                  <a:avLst/>
                </a:prstTxWarp>
              </a:bodyPr>
              <a:lstStyle/>
              <a:p>
                <a:pPr marL="0" marR="0" lvl="0" indent="0" algn="ctr" defTabSz="914400" eaLnBrk="0" fontAlgn="base" latinLnBrk="0" hangingPunct="0">
                  <a:lnSpc>
                    <a:spcPct val="100000"/>
                  </a:lnSpc>
                  <a:spcBef>
                    <a:spcPct val="0"/>
                  </a:spcBef>
                  <a:spcAft>
                    <a:spcPct val="0"/>
                  </a:spcAft>
                  <a:buClrTx/>
                  <a:buSzTx/>
                  <a:buFontTx/>
                  <a:buNone/>
                  <a:tabLst/>
                  <a:defRPr/>
                </a:pPr>
                <a:endParaRPr kumimoji="0" lang="en-AU" sz="1100" b="0" i="0" u="none" strike="noStrike" kern="0" cap="none" spc="0" normalizeH="0" baseline="0" noProof="0">
                  <a:ln>
                    <a:noFill/>
                  </a:ln>
                  <a:solidFill>
                    <a:srgbClr val="000000"/>
                  </a:solidFill>
                  <a:effectLst/>
                  <a:uLnTx/>
                  <a:uFillTx/>
                  <a:latin typeface="Arial" panose="020B0604020202020204" pitchFamily="34" charset="0"/>
                </a:endParaRPr>
              </a:p>
            </p:txBody>
          </p:sp>
        </p:grpSp>
        <p:cxnSp>
          <p:nvCxnSpPr>
            <p:cNvPr id="39" name="Straight Arrow Connector 30">
              <a:extLst>
                <a:ext uri="{FF2B5EF4-FFF2-40B4-BE49-F238E27FC236}">
                  <a16:creationId xmlns:a16="http://schemas.microsoft.com/office/drawing/2014/main" id="{021D5285-BC53-450D-BFD8-D5AF7D2C4D05}"/>
                </a:ext>
              </a:extLst>
            </p:cNvPr>
            <p:cNvCxnSpPr>
              <a:cxnSpLocks/>
            </p:cNvCxnSpPr>
            <p:nvPr/>
          </p:nvCxnSpPr>
          <p:spPr bwMode="auto">
            <a:xfrm>
              <a:off x="7039857" y="4450410"/>
              <a:ext cx="261" cy="252000"/>
            </a:xfrm>
            <a:prstGeom prst="straightConnector1">
              <a:avLst/>
            </a:prstGeom>
            <a:noFill/>
            <a:ln w="12700" cap="flat" cmpd="sng" algn="ctr">
              <a:solidFill>
                <a:srgbClr val="FFFFFF"/>
              </a:solidFill>
              <a:prstDash val="solid"/>
              <a:round/>
              <a:headEnd type="triangle" w="med" len="med"/>
              <a:tailEnd type="triangle"/>
            </a:ln>
            <a:effectLst/>
            <a:extLst>
              <a:ext uri="{909E8E84-426E-40dd-AFC4-6F175D3DCCD1}">
                <a14:hiddenFill xmlns:a14="http://schemas.microsoft.com/office/drawing/2010/main" xmlns="">
                  <a:solidFill>
                    <a:schemeClr val="accent2"/>
                  </a:solidFill>
                </a14:hiddenFill>
              </a:ext>
              <a:ext uri="{AF507438-7753-43e0-B8FC-AC1667EBCBE1}">
                <a14:hiddenEffects xmlns:a14="http://schemas.microsoft.com/office/drawing/2010/main" xmlns="">
                  <a:effectLst>
                    <a:outerShdw dist="35921" dir="2700000" algn="ctr" rotWithShape="0">
                      <a:srgbClr val="808080"/>
                    </a:outerShdw>
                  </a:effectLst>
                </a14:hiddenEffects>
              </a:ext>
            </a:extLst>
          </p:spPr>
        </p:cxnSp>
        <p:sp>
          <p:nvSpPr>
            <p:cNvPr id="40" name="Rectangle 31">
              <a:extLst>
                <a:ext uri="{FF2B5EF4-FFF2-40B4-BE49-F238E27FC236}">
                  <a16:creationId xmlns:a16="http://schemas.microsoft.com/office/drawing/2014/main" id="{BDC40A4D-1C02-4445-82D9-3DD9422AF2A2}"/>
                </a:ext>
              </a:extLst>
            </p:cNvPr>
            <p:cNvSpPr/>
            <p:nvPr/>
          </p:nvSpPr>
          <p:spPr>
            <a:xfrm>
              <a:off x="5768558" y="3991021"/>
              <a:ext cx="2591671" cy="2201474"/>
            </a:xfrm>
            <a:prstGeom prst="rect">
              <a:avLst/>
            </a:prstGeom>
            <a:noFill/>
          </p:spPr>
          <p:txBody>
            <a:bodyPr spcFirstLastPara="1" wrap="none" lIns="91440" tIns="45720" rIns="91440" bIns="45720" numCol="1">
              <a:prstTxWarp prst="textArchUp">
                <a:avLst>
                  <a:gd name="adj" fmla="val 5777566"/>
                </a:avLst>
              </a:prstTxWarp>
              <a:spAutoFit/>
            </a:bodyPr>
            <a:lstStyle/>
            <a:p>
              <a:pPr algn="ctr" fontAlgn="base">
                <a:lnSpc>
                  <a:spcPct val="90000"/>
                </a:lnSpc>
                <a:spcBef>
                  <a:spcPct val="25000"/>
                </a:spcBef>
                <a:spcAft>
                  <a:spcPct val="0"/>
                </a:spcAft>
                <a:buClr>
                  <a:srgbClr val="000000"/>
                </a:buClr>
              </a:pPr>
              <a:r>
                <a:rPr lang="es-ES" sz="1400" dirty="0">
                  <a:solidFill>
                    <a:srgbClr val="1C3555"/>
                  </a:solidFill>
                  <a:latin typeface="Arial Nova Light" panose="020B0304020202020204" pitchFamily="34" charset="0"/>
                </a:rPr>
                <a:t>Coordinadores de objetivos, </a:t>
              </a:r>
              <a:r>
                <a:rPr lang="es-ES" sz="1400" dirty="0" err="1">
                  <a:solidFill>
                    <a:srgbClr val="1C3555"/>
                  </a:solidFill>
                  <a:latin typeface="Arial Nova Light" panose="020B0304020202020204" pitchFamily="34" charset="0"/>
                </a:rPr>
                <a:t>KPIs</a:t>
              </a:r>
              <a:r>
                <a:rPr lang="es-ES" sz="1400" dirty="0">
                  <a:solidFill>
                    <a:srgbClr val="1C3555"/>
                  </a:solidFill>
                  <a:latin typeface="Arial Nova Light" panose="020B0304020202020204" pitchFamily="34" charset="0"/>
                </a:rPr>
                <a:t> y Proyectos</a:t>
              </a:r>
              <a:endParaRPr lang="en-US" sz="1400" dirty="0">
                <a:solidFill>
                  <a:srgbClr val="1C3555"/>
                </a:solidFill>
                <a:latin typeface="Arial Nova Light" panose="020B0304020202020204" pitchFamily="34" charset="0"/>
              </a:endParaRPr>
            </a:p>
          </p:txBody>
        </p:sp>
        <p:grpSp>
          <p:nvGrpSpPr>
            <p:cNvPr id="41" name="Group 4">
              <a:extLst>
                <a:ext uri="{FF2B5EF4-FFF2-40B4-BE49-F238E27FC236}">
                  <a16:creationId xmlns:a16="http://schemas.microsoft.com/office/drawing/2014/main" id="{8B786782-3017-4979-B401-C89A8AC1DCB3}"/>
                </a:ext>
              </a:extLst>
            </p:cNvPr>
            <p:cNvGrpSpPr>
              <a:grpSpLocks noChangeAspect="1"/>
            </p:cNvGrpSpPr>
            <p:nvPr/>
          </p:nvGrpSpPr>
          <p:grpSpPr bwMode="auto">
            <a:xfrm>
              <a:off x="6972313" y="4096211"/>
              <a:ext cx="135349" cy="336653"/>
              <a:chOff x="492" y="682"/>
              <a:chExt cx="236" cy="587"/>
            </a:xfrm>
          </p:grpSpPr>
          <p:sp>
            <p:nvSpPr>
              <p:cNvPr id="50" name="AutoShape 3">
                <a:extLst>
                  <a:ext uri="{FF2B5EF4-FFF2-40B4-BE49-F238E27FC236}">
                    <a16:creationId xmlns:a16="http://schemas.microsoft.com/office/drawing/2014/main" id="{4245156C-3A87-41AF-93FC-44A34CA3598E}"/>
                  </a:ext>
                </a:extLst>
              </p:cNvPr>
              <p:cNvSpPr>
                <a:spLocks noChangeAspect="1" noChangeArrowheads="1" noTextEdit="1"/>
              </p:cNvSpPr>
              <p:nvPr/>
            </p:nvSpPr>
            <p:spPr bwMode="auto">
              <a:xfrm>
                <a:off x="492" y="682"/>
                <a:ext cx="236" cy="58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defTabSz="914400" eaLnBrk="0" fontAlgn="base" latinLnBrk="0" hangingPunct="0">
                  <a:lnSpc>
                    <a:spcPct val="100000"/>
                  </a:lnSpc>
                  <a:spcBef>
                    <a:spcPct val="0"/>
                  </a:spcBef>
                  <a:spcAft>
                    <a:spcPct val="0"/>
                  </a:spcAft>
                  <a:buClrTx/>
                  <a:buSzTx/>
                  <a:buFontTx/>
                  <a:buNone/>
                  <a:tabLst/>
                  <a:defRPr/>
                </a:pPr>
                <a:endParaRPr kumimoji="0" lang="en-AU" sz="1100" b="0" i="0" u="none" strike="noStrike" kern="0" cap="none" spc="0" normalizeH="0" baseline="0" noProof="0">
                  <a:ln>
                    <a:noFill/>
                  </a:ln>
                  <a:solidFill>
                    <a:srgbClr val="000000"/>
                  </a:solidFill>
                  <a:effectLst/>
                  <a:uLnTx/>
                  <a:uFillTx/>
                  <a:latin typeface="Arial" panose="020B0604020202020204" pitchFamily="34" charset="0"/>
                </a:endParaRPr>
              </a:p>
            </p:txBody>
          </p:sp>
          <p:sp>
            <p:nvSpPr>
              <p:cNvPr id="51" name="Freeform 5">
                <a:extLst>
                  <a:ext uri="{FF2B5EF4-FFF2-40B4-BE49-F238E27FC236}">
                    <a16:creationId xmlns:a16="http://schemas.microsoft.com/office/drawing/2014/main" id="{61F74B72-05FB-4CD2-A742-7B12167214E1}"/>
                  </a:ext>
                </a:extLst>
              </p:cNvPr>
              <p:cNvSpPr>
                <a:spLocks/>
              </p:cNvSpPr>
              <p:nvPr/>
            </p:nvSpPr>
            <p:spPr bwMode="auto">
              <a:xfrm>
                <a:off x="553" y="682"/>
                <a:ext cx="111" cy="111"/>
              </a:xfrm>
              <a:custGeom>
                <a:avLst/>
                <a:gdLst>
                  <a:gd name="T0" fmla="*/ 1712 w 3425"/>
                  <a:gd name="T1" fmla="*/ 0 h 3424"/>
                  <a:gd name="T2" fmla="*/ 1712 w 3425"/>
                  <a:gd name="T3" fmla="*/ 0 h 3424"/>
                  <a:gd name="T4" fmla="*/ 1482 w 3425"/>
                  <a:gd name="T5" fmla="*/ 14 h 3424"/>
                  <a:gd name="T6" fmla="*/ 1256 w 3425"/>
                  <a:gd name="T7" fmla="*/ 60 h 3424"/>
                  <a:gd name="T8" fmla="*/ 1046 w 3425"/>
                  <a:gd name="T9" fmla="*/ 132 h 3424"/>
                  <a:gd name="T10" fmla="*/ 851 w 3425"/>
                  <a:gd name="T11" fmla="*/ 234 h 3424"/>
                  <a:gd name="T12" fmla="*/ 666 w 3425"/>
                  <a:gd name="T13" fmla="*/ 357 h 3424"/>
                  <a:gd name="T14" fmla="*/ 502 w 3425"/>
                  <a:gd name="T15" fmla="*/ 505 h 3424"/>
                  <a:gd name="T16" fmla="*/ 359 w 3425"/>
                  <a:gd name="T17" fmla="*/ 663 h 3424"/>
                  <a:gd name="T18" fmla="*/ 236 w 3425"/>
                  <a:gd name="T19" fmla="*/ 847 h 3424"/>
                  <a:gd name="T20" fmla="*/ 133 w 3425"/>
                  <a:gd name="T21" fmla="*/ 1042 h 3424"/>
                  <a:gd name="T22" fmla="*/ 61 w 3425"/>
                  <a:gd name="T23" fmla="*/ 1257 h 3424"/>
                  <a:gd name="T24" fmla="*/ 15 w 3425"/>
                  <a:gd name="T25" fmla="*/ 1482 h 3424"/>
                  <a:gd name="T26" fmla="*/ 0 w 3425"/>
                  <a:gd name="T27" fmla="*/ 1711 h 3424"/>
                  <a:gd name="T28" fmla="*/ 15 w 3425"/>
                  <a:gd name="T29" fmla="*/ 1941 h 3424"/>
                  <a:gd name="T30" fmla="*/ 61 w 3425"/>
                  <a:gd name="T31" fmla="*/ 2166 h 3424"/>
                  <a:gd name="T32" fmla="*/ 133 w 3425"/>
                  <a:gd name="T33" fmla="*/ 2376 h 3424"/>
                  <a:gd name="T34" fmla="*/ 236 w 3425"/>
                  <a:gd name="T35" fmla="*/ 2575 h 3424"/>
                  <a:gd name="T36" fmla="*/ 359 w 3425"/>
                  <a:gd name="T37" fmla="*/ 2759 h 3424"/>
                  <a:gd name="T38" fmla="*/ 502 w 3425"/>
                  <a:gd name="T39" fmla="*/ 2918 h 3424"/>
                  <a:gd name="T40" fmla="*/ 666 w 3425"/>
                  <a:gd name="T41" fmla="*/ 3061 h 3424"/>
                  <a:gd name="T42" fmla="*/ 851 w 3425"/>
                  <a:gd name="T43" fmla="*/ 3184 h 3424"/>
                  <a:gd name="T44" fmla="*/ 1046 w 3425"/>
                  <a:gd name="T45" fmla="*/ 3286 h 3424"/>
                  <a:gd name="T46" fmla="*/ 1256 w 3425"/>
                  <a:gd name="T47" fmla="*/ 3363 h 3424"/>
                  <a:gd name="T48" fmla="*/ 1482 w 3425"/>
                  <a:gd name="T49" fmla="*/ 3403 h 3424"/>
                  <a:gd name="T50" fmla="*/ 1712 w 3425"/>
                  <a:gd name="T51" fmla="*/ 3424 h 3424"/>
                  <a:gd name="T52" fmla="*/ 1943 w 3425"/>
                  <a:gd name="T53" fmla="*/ 3403 h 3424"/>
                  <a:gd name="T54" fmla="*/ 2169 w 3425"/>
                  <a:gd name="T55" fmla="*/ 3363 h 3424"/>
                  <a:gd name="T56" fmla="*/ 2379 w 3425"/>
                  <a:gd name="T57" fmla="*/ 3286 h 3424"/>
                  <a:gd name="T58" fmla="*/ 2579 w 3425"/>
                  <a:gd name="T59" fmla="*/ 3184 h 3424"/>
                  <a:gd name="T60" fmla="*/ 2763 w 3425"/>
                  <a:gd name="T61" fmla="*/ 3061 h 3424"/>
                  <a:gd name="T62" fmla="*/ 2922 w 3425"/>
                  <a:gd name="T63" fmla="*/ 2918 h 3424"/>
                  <a:gd name="T64" fmla="*/ 3066 w 3425"/>
                  <a:gd name="T65" fmla="*/ 2759 h 3424"/>
                  <a:gd name="T66" fmla="*/ 3189 w 3425"/>
                  <a:gd name="T67" fmla="*/ 2575 h 3424"/>
                  <a:gd name="T68" fmla="*/ 3292 w 3425"/>
                  <a:gd name="T69" fmla="*/ 2376 h 3424"/>
                  <a:gd name="T70" fmla="*/ 3368 w 3425"/>
                  <a:gd name="T71" fmla="*/ 2166 h 3424"/>
                  <a:gd name="T72" fmla="*/ 3409 w 3425"/>
                  <a:gd name="T73" fmla="*/ 1941 h 3424"/>
                  <a:gd name="T74" fmla="*/ 3425 w 3425"/>
                  <a:gd name="T75" fmla="*/ 1711 h 3424"/>
                  <a:gd name="T76" fmla="*/ 3409 w 3425"/>
                  <a:gd name="T77" fmla="*/ 1482 h 3424"/>
                  <a:gd name="T78" fmla="*/ 3368 w 3425"/>
                  <a:gd name="T79" fmla="*/ 1257 h 3424"/>
                  <a:gd name="T80" fmla="*/ 3292 w 3425"/>
                  <a:gd name="T81" fmla="*/ 1042 h 3424"/>
                  <a:gd name="T82" fmla="*/ 3189 w 3425"/>
                  <a:gd name="T83" fmla="*/ 847 h 3424"/>
                  <a:gd name="T84" fmla="*/ 3066 w 3425"/>
                  <a:gd name="T85" fmla="*/ 663 h 3424"/>
                  <a:gd name="T86" fmla="*/ 2922 w 3425"/>
                  <a:gd name="T87" fmla="*/ 505 h 3424"/>
                  <a:gd name="T88" fmla="*/ 2763 w 3425"/>
                  <a:gd name="T89" fmla="*/ 357 h 3424"/>
                  <a:gd name="T90" fmla="*/ 2579 w 3425"/>
                  <a:gd name="T91" fmla="*/ 234 h 3424"/>
                  <a:gd name="T92" fmla="*/ 2379 w 3425"/>
                  <a:gd name="T93" fmla="*/ 132 h 3424"/>
                  <a:gd name="T94" fmla="*/ 2169 w 3425"/>
                  <a:gd name="T95" fmla="*/ 60 h 3424"/>
                  <a:gd name="T96" fmla="*/ 1943 w 3425"/>
                  <a:gd name="T97" fmla="*/ 14 h 3424"/>
                  <a:gd name="T98" fmla="*/ 1712 w 3425"/>
                  <a:gd name="T99" fmla="*/ 0 h 34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3425" h="3424">
                    <a:moveTo>
                      <a:pt x="1712" y="0"/>
                    </a:moveTo>
                    <a:lnTo>
                      <a:pt x="1712" y="0"/>
                    </a:lnTo>
                    <a:lnTo>
                      <a:pt x="1482" y="14"/>
                    </a:lnTo>
                    <a:lnTo>
                      <a:pt x="1256" y="60"/>
                    </a:lnTo>
                    <a:lnTo>
                      <a:pt x="1046" y="132"/>
                    </a:lnTo>
                    <a:lnTo>
                      <a:pt x="851" y="234"/>
                    </a:lnTo>
                    <a:lnTo>
                      <a:pt x="666" y="357"/>
                    </a:lnTo>
                    <a:lnTo>
                      <a:pt x="502" y="505"/>
                    </a:lnTo>
                    <a:lnTo>
                      <a:pt x="359" y="663"/>
                    </a:lnTo>
                    <a:lnTo>
                      <a:pt x="236" y="847"/>
                    </a:lnTo>
                    <a:lnTo>
                      <a:pt x="133" y="1042"/>
                    </a:lnTo>
                    <a:lnTo>
                      <a:pt x="61" y="1257"/>
                    </a:lnTo>
                    <a:lnTo>
                      <a:pt x="15" y="1482"/>
                    </a:lnTo>
                    <a:lnTo>
                      <a:pt x="0" y="1711"/>
                    </a:lnTo>
                    <a:lnTo>
                      <a:pt x="15" y="1941"/>
                    </a:lnTo>
                    <a:lnTo>
                      <a:pt x="61" y="2166"/>
                    </a:lnTo>
                    <a:lnTo>
                      <a:pt x="133" y="2376"/>
                    </a:lnTo>
                    <a:lnTo>
                      <a:pt x="236" y="2575"/>
                    </a:lnTo>
                    <a:lnTo>
                      <a:pt x="359" y="2759"/>
                    </a:lnTo>
                    <a:lnTo>
                      <a:pt x="502" y="2918"/>
                    </a:lnTo>
                    <a:lnTo>
                      <a:pt x="666" y="3061"/>
                    </a:lnTo>
                    <a:lnTo>
                      <a:pt x="851" y="3184"/>
                    </a:lnTo>
                    <a:lnTo>
                      <a:pt x="1046" y="3286"/>
                    </a:lnTo>
                    <a:lnTo>
                      <a:pt x="1256" y="3363"/>
                    </a:lnTo>
                    <a:lnTo>
                      <a:pt x="1482" y="3403"/>
                    </a:lnTo>
                    <a:lnTo>
                      <a:pt x="1712" y="3424"/>
                    </a:lnTo>
                    <a:lnTo>
                      <a:pt x="1943" y="3403"/>
                    </a:lnTo>
                    <a:lnTo>
                      <a:pt x="2169" y="3363"/>
                    </a:lnTo>
                    <a:lnTo>
                      <a:pt x="2379" y="3286"/>
                    </a:lnTo>
                    <a:lnTo>
                      <a:pt x="2579" y="3184"/>
                    </a:lnTo>
                    <a:lnTo>
                      <a:pt x="2763" y="3061"/>
                    </a:lnTo>
                    <a:lnTo>
                      <a:pt x="2922" y="2918"/>
                    </a:lnTo>
                    <a:lnTo>
                      <a:pt x="3066" y="2759"/>
                    </a:lnTo>
                    <a:lnTo>
                      <a:pt x="3189" y="2575"/>
                    </a:lnTo>
                    <a:lnTo>
                      <a:pt x="3292" y="2376"/>
                    </a:lnTo>
                    <a:lnTo>
                      <a:pt x="3368" y="2166"/>
                    </a:lnTo>
                    <a:lnTo>
                      <a:pt x="3409" y="1941"/>
                    </a:lnTo>
                    <a:lnTo>
                      <a:pt x="3425" y="1711"/>
                    </a:lnTo>
                    <a:lnTo>
                      <a:pt x="3409" y="1482"/>
                    </a:lnTo>
                    <a:lnTo>
                      <a:pt x="3368" y="1257"/>
                    </a:lnTo>
                    <a:lnTo>
                      <a:pt x="3292" y="1042"/>
                    </a:lnTo>
                    <a:lnTo>
                      <a:pt x="3189" y="847"/>
                    </a:lnTo>
                    <a:lnTo>
                      <a:pt x="3066" y="663"/>
                    </a:lnTo>
                    <a:lnTo>
                      <a:pt x="2922" y="505"/>
                    </a:lnTo>
                    <a:lnTo>
                      <a:pt x="2763" y="357"/>
                    </a:lnTo>
                    <a:lnTo>
                      <a:pt x="2579" y="234"/>
                    </a:lnTo>
                    <a:lnTo>
                      <a:pt x="2379" y="132"/>
                    </a:lnTo>
                    <a:lnTo>
                      <a:pt x="2169" y="60"/>
                    </a:lnTo>
                    <a:lnTo>
                      <a:pt x="1943" y="14"/>
                    </a:lnTo>
                    <a:lnTo>
                      <a:pt x="1712" y="0"/>
                    </a:lnTo>
                    <a:close/>
                  </a:path>
                </a:pathLst>
              </a:custGeom>
              <a:solidFill>
                <a:srgbClr val="FFFFFF"/>
              </a:solidFill>
              <a:ln w="0">
                <a:noFill/>
                <a:prstDash val="solid"/>
                <a:round/>
                <a:headEnd/>
                <a:tailEnd/>
              </a:ln>
            </p:spPr>
            <p:txBody>
              <a:bodyPr vert="horz" wrap="square" lIns="91440" tIns="45720" rIns="91440" bIns="45720" numCol="1" anchor="t" anchorCtr="0" compatLnSpc="1">
                <a:prstTxWarp prst="textNoShape">
                  <a:avLst/>
                </a:prstTxWarp>
              </a:bodyPr>
              <a:lstStyle/>
              <a:p>
                <a:pPr marL="0" marR="0" lvl="0" indent="0" defTabSz="914400" eaLnBrk="0" fontAlgn="base" latinLnBrk="0" hangingPunct="0">
                  <a:lnSpc>
                    <a:spcPct val="100000"/>
                  </a:lnSpc>
                  <a:spcBef>
                    <a:spcPct val="0"/>
                  </a:spcBef>
                  <a:spcAft>
                    <a:spcPct val="0"/>
                  </a:spcAft>
                  <a:buClrTx/>
                  <a:buSzTx/>
                  <a:buFontTx/>
                  <a:buNone/>
                  <a:tabLst/>
                  <a:defRPr/>
                </a:pPr>
                <a:endParaRPr kumimoji="0" lang="en-AU" sz="1100" b="0" i="0" u="none" strike="noStrike" kern="0" cap="none" spc="0" normalizeH="0" baseline="0" noProof="0">
                  <a:ln>
                    <a:noFill/>
                  </a:ln>
                  <a:solidFill>
                    <a:srgbClr val="000000"/>
                  </a:solidFill>
                  <a:effectLst/>
                  <a:uLnTx/>
                  <a:uFillTx/>
                  <a:latin typeface="Arial" panose="020B0604020202020204" pitchFamily="34" charset="0"/>
                </a:endParaRPr>
              </a:p>
            </p:txBody>
          </p:sp>
          <p:sp>
            <p:nvSpPr>
              <p:cNvPr id="52" name="Freeform 6">
                <a:extLst>
                  <a:ext uri="{FF2B5EF4-FFF2-40B4-BE49-F238E27FC236}">
                    <a16:creationId xmlns:a16="http://schemas.microsoft.com/office/drawing/2014/main" id="{DA54EC51-0B97-4F6D-840A-6016B6A6F521}"/>
                  </a:ext>
                </a:extLst>
              </p:cNvPr>
              <p:cNvSpPr>
                <a:spLocks/>
              </p:cNvSpPr>
              <p:nvPr/>
            </p:nvSpPr>
            <p:spPr bwMode="auto">
              <a:xfrm>
                <a:off x="492" y="818"/>
                <a:ext cx="236" cy="451"/>
              </a:xfrm>
              <a:custGeom>
                <a:avLst/>
                <a:gdLst>
                  <a:gd name="T0" fmla="*/ 1662 w 7278"/>
                  <a:gd name="T1" fmla="*/ 46 h 13884"/>
                  <a:gd name="T2" fmla="*/ 979 w 7278"/>
                  <a:gd name="T3" fmla="*/ 393 h 13884"/>
                  <a:gd name="T4" fmla="*/ 515 w 7278"/>
                  <a:gd name="T5" fmla="*/ 978 h 13884"/>
                  <a:gd name="T6" fmla="*/ 229 w 7278"/>
                  <a:gd name="T7" fmla="*/ 1706 h 13884"/>
                  <a:gd name="T8" fmla="*/ 71 w 7278"/>
                  <a:gd name="T9" fmla="*/ 2486 h 13884"/>
                  <a:gd name="T10" fmla="*/ 5 w 7278"/>
                  <a:gd name="T11" fmla="*/ 3367 h 13884"/>
                  <a:gd name="T12" fmla="*/ 25 w 7278"/>
                  <a:gd name="T13" fmla="*/ 6947 h 13884"/>
                  <a:gd name="T14" fmla="*/ 341 w 7278"/>
                  <a:gd name="T15" fmla="*/ 7207 h 13884"/>
                  <a:gd name="T16" fmla="*/ 851 w 7278"/>
                  <a:gd name="T17" fmla="*/ 7222 h 13884"/>
                  <a:gd name="T18" fmla="*/ 1178 w 7278"/>
                  <a:gd name="T19" fmla="*/ 7044 h 13884"/>
                  <a:gd name="T20" fmla="*/ 1280 w 7278"/>
                  <a:gd name="T21" fmla="*/ 6560 h 13884"/>
                  <a:gd name="T22" fmla="*/ 1376 w 7278"/>
                  <a:gd name="T23" fmla="*/ 5292 h 13884"/>
                  <a:gd name="T24" fmla="*/ 1448 w 7278"/>
                  <a:gd name="T25" fmla="*/ 4177 h 13884"/>
                  <a:gd name="T26" fmla="*/ 1479 w 7278"/>
                  <a:gd name="T27" fmla="*/ 3408 h 13884"/>
                  <a:gd name="T28" fmla="*/ 1565 w 7278"/>
                  <a:gd name="T29" fmla="*/ 3097 h 13884"/>
                  <a:gd name="T30" fmla="*/ 1754 w 7278"/>
                  <a:gd name="T31" fmla="*/ 3026 h 13884"/>
                  <a:gd name="T32" fmla="*/ 1927 w 7278"/>
                  <a:gd name="T33" fmla="*/ 3061 h 13884"/>
                  <a:gd name="T34" fmla="*/ 1545 w 7278"/>
                  <a:gd name="T35" fmla="*/ 13578 h 13884"/>
                  <a:gd name="T36" fmla="*/ 1902 w 7278"/>
                  <a:gd name="T37" fmla="*/ 13817 h 13884"/>
                  <a:gd name="T38" fmla="*/ 2483 w 7278"/>
                  <a:gd name="T39" fmla="*/ 13858 h 13884"/>
                  <a:gd name="T40" fmla="*/ 2952 w 7278"/>
                  <a:gd name="T41" fmla="*/ 13700 h 13884"/>
                  <a:gd name="T42" fmla="*/ 3131 w 7278"/>
                  <a:gd name="T43" fmla="*/ 13374 h 13884"/>
                  <a:gd name="T44" fmla="*/ 3406 w 7278"/>
                  <a:gd name="T45" fmla="*/ 8623 h 13884"/>
                  <a:gd name="T46" fmla="*/ 4064 w 7278"/>
                  <a:gd name="T47" fmla="*/ 13496 h 13884"/>
                  <a:gd name="T48" fmla="*/ 4329 w 7278"/>
                  <a:gd name="T49" fmla="*/ 13787 h 13884"/>
                  <a:gd name="T50" fmla="*/ 4850 w 7278"/>
                  <a:gd name="T51" fmla="*/ 13884 h 13884"/>
                  <a:gd name="T52" fmla="*/ 5344 w 7278"/>
                  <a:gd name="T53" fmla="*/ 13782 h 13884"/>
                  <a:gd name="T54" fmla="*/ 5569 w 7278"/>
                  <a:gd name="T55" fmla="*/ 13486 h 13884"/>
                  <a:gd name="T56" fmla="*/ 5559 w 7278"/>
                  <a:gd name="T57" fmla="*/ 12901 h 13884"/>
                  <a:gd name="T58" fmla="*/ 5523 w 7278"/>
                  <a:gd name="T59" fmla="*/ 11882 h 13884"/>
                  <a:gd name="T60" fmla="*/ 5472 w 7278"/>
                  <a:gd name="T61" fmla="*/ 10558 h 13884"/>
                  <a:gd name="T62" fmla="*/ 5426 w 7278"/>
                  <a:gd name="T63" fmla="*/ 9056 h 13884"/>
                  <a:gd name="T64" fmla="*/ 5370 w 7278"/>
                  <a:gd name="T65" fmla="*/ 7497 h 13884"/>
                  <a:gd name="T66" fmla="*/ 5324 w 7278"/>
                  <a:gd name="T67" fmla="*/ 5999 h 13884"/>
                  <a:gd name="T68" fmla="*/ 5283 w 7278"/>
                  <a:gd name="T69" fmla="*/ 4696 h 13884"/>
                  <a:gd name="T70" fmla="*/ 5268 w 7278"/>
                  <a:gd name="T71" fmla="*/ 3240 h 13884"/>
                  <a:gd name="T72" fmla="*/ 5446 w 7278"/>
                  <a:gd name="T73" fmla="*/ 3036 h 13884"/>
                  <a:gd name="T74" fmla="*/ 5640 w 7278"/>
                  <a:gd name="T75" fmla="*/ 3071 h 13884"/>
                  <a:gd name="T76" fmla="*/ 5747 w 7278"/>
                  <a:gd name="T77" fmla="*/ 3408 h 13884"/>
                  <a:gd name="T78" fmla="*/ 5875 w 7278"/>
                  <a:gd name="T79" fmla="*/ 5103 h 13884"/>
                  <a:gd name="T80" fmla="*/ 5941 w 7278"/>
                  <a:gd name="T81" fmla="*/ 6234 h 13884"/>
                  <a:gd name="T82" fmla="*/ 5972 w 7278"/>
                  <a:gd name="T83" fmla="*/ 6805 h 13884"/>
                  <a:gd name="T84" fmla="*/ 6094 w 7278"/>
                  <a:gd name="T85" fmla="*/ 7166 h 13884"/>
                  <a:gd name="T86" fmla="*/ 6553 w 7278"/>
                  <a:gd name="T87" fmla="*/ 7370 h 13884"/>
                  <a:gd name="T88" fmla="*/ 7074 w 7278"/>
                  <a:gd name="T89" fmla="*/ 7217 h 13884"/>
                  <a:gd name="T90" fmla="*/ 7278 w 7278"/>
                  <a:gd name="T91" fmla="*/ 6871 h 13884"/>
                  <a:gd name="T92" fmla="*/ 7267 w 7278"/>
                  <a:gd name="T93" fmla="*/ 3494 h 13884"/>
                  <a:gd name="T94" fmla="*/ 7237 w 7278"/>
                  <a:gd name="T95" fmla="*/ 2791 h 13884"/>
                  <a:gd name="T96" fmla="*/ 7135 w 7278"/>
                  <a:gd name="T97" fmla="*/ 2022 h 13884"/>
                  <a:gd name="T98" fmla="*/ 6920 w 7278"/>
                  <a:gd name="T99" fmla="*/ 1269 h 13884"/>
                  <a:gd name="T100" fmla="*/ 6553 w 7278"/>
                  <a:gd name="T101" fmla="*/ 627 h 13884"/>
                  <a:gd name="T102" fmla="*/ 5987 w 7278"/>
                  <a:gd name="T103" fmla="*/ 173 h 13884"/>
                  <a:gd name="T104" fmla="*/ 5171 w 7278"/>
                  <a:gd name="T105" fmla="*/ 0 h 138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7278" h="13884">
                    <a:moveTo>
                      <a:pt x="2101" y="0"/>
                    </a:moveTo>
                    <a:lnTo>
                      <a:pt x="2101" y="0"/>
                    </a:lnTo>
                    <a:lnTo>
                      <a:pt x="1876" y="11"/>
                    </a:lnTo>
                    <a:lnTo>
                      <a:pt x="1662" y="46"/>
                    </a:lnTo>
                    <a:lnTo>
                      <a:pt x="1473" y="107"/>
                    </a:lnTo>
                    <a:lnTo>
                      <a:pt x="1295" y="184"/>
                    </a:lnTo>
                    <a:lnTo>
                      <a:pt x="1132" y="280"/>
                    </a:lnTo>
                    <a:lnTo>
                      <a:pt x="979" y="393"/>
                    </a:lnTo>
                    <a:lnTo>
                      <a:pt x="846" y="520"/>
                    </a:lnTo>
                    <a:lnTo>
                      <a:pt x="724" y="658"/>
                    </a:lnTo>
                    <a:lnTo>
                      <a:pt x="617" y="810"/>
                    </a:lnTo>
                    <a:lnTo>
                      <a:pt x="515" y="978"/>
                    </a:lnTo>
                    <a:lnTo>
                      <a:pt x="428" y="1151"/>
                    </a:lnTo>
                    <a:lnTo>
                      <a:pt x="356" y="1334"/>
                    </a:lnTo>
                    <a:lnTo>
                      <a:pt x="285" y="1523"/>
                    </a:lnTo>
                    <a:lnTo>
                      <a:pt x="229" y="1706"/>
                    </a:lnTo>
                    <a:lnTo>
                      <a:pt x="178" y="1905"/>
                    </a:lnTo>
                    <a:lnTo>
                      <a:pt x="137" y="2099"/>
                    </a:lnTo>
                    <a:lnTo>
                      <a:pt x="102" y="2292"/>
                    </a:lnTo>
                    <a:lnTo>
                      <a:pt x="71" y="2486"/>
                    </a:lnTo>
                    <a:lnTo>
                      <a:pt x="50" y="2679"/>
                    </a:lnTo>
                    <a:lnTo>
                      <a:pt x="20" y="3041"/>
                    </a:lnTo>
                    <a:lnTo>
                      <a:pt x="15" y="3209"/>
                    </a:lnTo>
                    <a:lnTo>
                      <a:pt x="5" y="3367"/>
                    </a:lnTo>
                    <a:lnTo>
                      <a:pt x="5" y="3514"/>
                    </a:lnTo>
                    <a:lnTo>
                      <a:pt x="0" y="3657"/>
                    </a:lnTo>
                    <a:lnTo>
                      <a:pt x="0" y="6871"/>
                    </a:lnTo>
                    <a:lnTo>
                      <a:pt x="25" y="6947"/>
                    </a:lnTo>
                    <a:lnTo>
                      <a:pt x="71" y="7024"/>
                    </a:lnTo>
                    <a:lnTo>
                      <a:pt x="147" y="7090"/>
                    </a:lnTo>
                    <a:lnTo>
                      <a:pt x="239" y="7156"/>
                    </a:lnTo>
                    <a:lnTo>
                      <a:pt x="341" y="7207"/>
                    </a:lnTo>
                    <a:lnTo>
                      <a:pt x="458" y="7247"/>
                    </a:lnTo>
                    <a:lnTo>
                      <a:pt x="581" y="7258"/>
                    </a:lnTo>
                    <a:lnTo>
                      <a:pt x="724" y="7253"/>
                    </a:lnTo>
                    <a:lnTo>
                      <a:pt x="851" y="7222"/>
                    </a:lnTo>
                    <a:lnTo>
                      <a:pt x="958" y="7192"/>
                    </a:lnTo>
                    <a:lnTo>
                      <a:pt x="1050" y="7151"/>
                    </a:lnTo>
                    <a:lnTo>
                      <a:pt x="1116" y="7100"/>
                    </a:lnTo>
                    <a:lnTo>
                      <a:pt x="1178" y="7044"/>
                    </a:lnTo>
                    <a:lnTo>
                      <a:pt x="1213" y="6988"/>
                    </a:lnTo>
                    <a:lnTo>
                      <a:pt x="1244" y="6932"/>
                    </a:lnTo>
                    <a:lnTo>
                      <a:pt x="1254" y="6871"/>
                    </a:lnTo>
                    <a:lnTo>
                      <a:pt x="1280" y="6560"/>
                    </a:lnTo>
                    <a:lnTo>
                      <a:pt x="1305" y="6239"/>
                    </a:lnTo>
                    <a:lnTo>
                      <a:pt x="1325" y="5923"/>
                    </a:lnTo>
                    <a:lnTo>
                      <a:pt x="1356" y="5603"/>
                    </a:lnTo>
                    <a:lnTo>
                      <a:pt x="1376" y="5292"/>
                    </a:lnTo>
                    <a:lnTo>
                      <a:pt x="1397" y="4997"/>
                    </a:lnTo>
                    <a:lnTo>
                      <a:pt x="1417" y="4706"/>
                    </a:lnTo>
                    <a:lnTo>
                      <a:pt x="1432" y="4431"/>
                    </a:lnTo>
                    <a:lnTo>
                      <a:pt x="1448" y="4177"/>
                    </a:lnTo>
                    <a:lnTo>
                      <a:pt x="1463" y="3942"/>
                    </a:lnTo>
                    <a:lnTo>
                      <a:pt x="1473" y="3733"/>
                    </a:lnTo>
                    <a:lnTo>
                      <a:pt x="1479" y="3560"/>
                    </a:lnTo>
                    <a:lnTo>
                      <a:pt x="1479" y="3408"/>
                    </a:lnTo>
                    <a:lnTo>
                      <a:pt x="1484" y="3296"/>
                    </a:lnTo>
                    <a:lnTo>
                      <a:pt x="1504" y="3214"/>
                    </a:lnTo>
                    <a:lnTo>
                      <a:pt x="1530" y="3143"/>
                    </a:lnTo>
                    <a:lnTo>
                      <a:pt x="1565" y="3097"/>
                    </a:lnTo>
                    <a:lnTo>
                      <a:pt x="1611" y="3056"/>
                    </a:lnTo>
                    <a:lnTo>
                      <a:pt x="1652" y="3036"/>
                    </a:lnTo>
                    <a:lnTo>
                      <a:pt x="1703" y="3026"/>
                    </a:lnTo>
                    <a:lnTo>
                      <a:pt x="1754" y="3026"/>
                    </a:lnTo>
                    <a:lnTo>
                      <a:pt x="1841" y="3036"/>
                    </a:lnTo>
                    <a:lnTo>
                      <a:pt x="1876" y="3046"/>
                    </a:lnTo>
                    <a:lnTo>
                      <a:pt x="1902" y="3056"/>
                    </a:lnTo>
                    <a:lnTo>
                      <a:pt x="1927" y="3061"/>
                    </a:lnTo>
                    <a:lnTo>
                      <a:pt x="1932" y="3066"/>
                    </a:lnTo>
                    <a:lnTo>
                      <a:pt x="1484" y="13374"/>
                    </a:lnTo>
                    <a:lnTo>
                      <a:pt x="1504" y="13481"/>
                    </a:lnTo>
                    <a:lnTo>
                      <a:pt x="1545" y="13578"/>
                    </a:lnTo>
                    <a:lnTo>
                      <a:pt x="1606" y="13654"/>
                    </a:lnTo>
                    <a:lnTo>
                      <a:pt x="1682" y="13720"/>
                    </a:lnTo>
                    <a:lnTo>
                      <a:pt x="1784" y="13777"/>
                    </a:lnTo>
                    <a:lnTo>
                      <a:pt x="1902" y="13817"/>
                    </a:lnTo>
                    <a:lnTo>
                      <a:pt x="2039" y="13848"/>
                    </a:lnTo>
                    <a:lnTo>
                      <a:pt x="2187" y="13863"/>
                    </a:lnTo>
                    <a:lnTo>
                      <a:pt x="2345" y="13863"/>
                    </a:lnTo>
                    <a:lnTo>
                      <a:pt x="2483" y="13858"/>
                    </a:lnTo>
                    <a:lnTo>
                      <a:pt x="2616" y="13833"/>
                    </a:lnTo>
                    <a:lnTo>
                      <a:pt x="2738" y="13802"/>
                    </a:lnTo>
                    <a:lnTo>
                      <a:pt x="2856" y="13761"/>
                    </a:lnTo>
                    <a:lnTo>
                      <a:pt x="2952" y="13700"/>
                    </a:lnTo>
                    <a:lnTo>
                      <a:pt x="3029" y="13639"/>
                    </a:lnTo>
                    <a:lnTo>
                      <a:pt x="3090" y="13563"/>
                    </a:lnTo>
                    <a:lnTo>
                      <a:pt x="3126" y="13471"/>
                    </a:lnTo>
                    <a:lnTo>
                      <a:pt x="3131" y="13374"/>
                    </a:lnTo>
                    <a:lnTo>
                      <a:pt x="3197" y="12198"/>
                    </a:lnTo>
                    <a:lnTo>
                      <a:pt x="3269" y="11006"/>
                    </a:lnTo>
                    <a:lnTo>
                      <a:pt x="3335" y="9814"/>
                    </a:lnTo>
                    <a:lnTo>
                      <a:pt x="3406" y="8623"/>
                    </a:lnTo>
                    <a:lnTo>
                      <a:pt x="3467" y="7441"/>
                    </a:lnTo>
                    <a:lnTo>
                      <a:pt x="3809" y="7441"/>
                    </a:lnTo>
                    <a:lnTo>
                      <a:pt x="4039" y="13390"/>
                    </a:lnTo>
                    <a:lnTo>
                      <a:pt x="4064" y="13496"/>
                    </a:lnTo>
                    <a:lnTo>
                      <a:pt x="4100" y="13588"/>
                    </a:lnTo>
                    <a:lnTo>
                      <a:pt x="4156" y="13670"/>
                    </a:lnTo>
                    <a:lnTo>
                      <a:pt x="4233" y="13736"/>
                    </a:lnTo>
                    <a:lnTo>
                      <a:pt x="4329" y="13787"/>
                    </a:lnTo>
                    <a:lnTo>
                      <a:pt x="4437" y="13822"/>
                    </a:lnTo>
                    <a:lnTo>
                      <a:pt x="4559" y="13858"/>
                    </a:lnTo>
                    <a:lnTo>
                      <a:pt x="4697" y="13873"/>
                    </a:lnTo>
                    <a:lnTo>
                      <a:pt x="4850" y="13884"/>
                    </a:lnTo>
                    <a:lnTo>
                      <a:pt x="4992" y="13878"/>
                    </a:lnTo>
                    <a:lnTo>
                      <a:pt x="5120" y="13858"/>
                    </a:lnTo>
                    <a:lnTo>
                      <a:pt x="5237" y="13822"/>
                    </a:lnTo>
                    <a:lnTo>
                      <a:pt x="5344" y="13782"/>
                    </a:lnTo>
                    <a:lnTo>
                      <a:pt x="5431" y="13726"/>
                    </a:lnTo>
                    <a:lnTo>
                      <a:pt x="5492" y="13660"/>
                    </a:lnTo>
                    <a:lnTo>
                      <a:pt x="5543" y="13578"/>
                    </a:lnTo>
                    <a:lnTo>
                      <a:pt x="5569" y="13486"/>
                    </a:lnTo>
                    <a:lnTo>
                      <a:pt x="5574" y="13390"/>
                    </a:lnTo>
                    <a:lnTo>
                      <a:pt x="5569" y="13257"/>
                    </a:lnTo>
                    <a:lnTo>
                      <a:pt x="5564" y="13094"/>
                    </a:lnTo>
                    <a:lnTo>
                      <a:pt x="5559" y="12901"/>
                    </a:lnTo>
                    <a:lnTo>
                      <a:pt x="5553" y="12682"/>
                    </a:lnTo>
                    <a:lnTo>
                      <a:pt x="5543" y="12437"/>
                    </a:lnTo>
                    <a:lnTo>
                      <a:pt x="5533" y="12172"/>
                    </a:lnTo>
                    <a:lnTo>
                      <a:pt x="5523" y="11882"/>
                    </a:lnTo>
                    <a:lnTo>
                      <a:pt x="5508" y="11571"/>
                    </a:lnTo>
                    <a:lnTo>
                      <a:pt x="5497" y="11246"/>
                    </a:lnTo>
                    <a:lnTo>
                      <a:pt x="5487" y="10909"/>
                    </a:lnTo>
                    <a:lnTo>
                      <a:pt x="5472" y="10558"/>
                    </a:lnTo>
                    <a:lnTo>
                      <a:pt x="5462" y="10197"/>
                    </a:lnTo>
                    <a:lnTo>
                      <a:pt x="5452" y="9825"/>
                    </a:lnTo>
                    <a:lnTo>
                      <a:pt x="5436" y="9437"/>
                    </a:lnTo>
                    <a:lnTo>
                      <a:pt x="5426" y="9056"/>
                    </a:lnTo>
                    <a:lnTo>
                      <a:pt x="5411" y="8663"/>
                    </a:lnTo>
                    <a:lnTo>
                      <a:pt x="5396" y="8276"/>
                    </a:lnTo>
                    <a:lnTo>
                      <a:pt x="5380" y="7879"/>
                    </a:lnTo>
                    <a:lnTo>
                      <a:pt x="5370" y="7497"/>
                    </a:lnTo>
                    <a:lnTo>
                      <a:pt x="5355" y="7105"/>
                    </a:lnTo>
                    <a:lnTo>
                      <a:pt x="5344" y="6728"/>
                    </a:lnTo>
                    <a:lnTo>
                      <a:pt x="5334" y="6361"/>
                    </a:lnTo>
                    <a:lnTo>
                      <a:pt x="5324" y="5999"/>
                    </a:lnTo>
                    <a:lnTo>
                      <a:pt x="5314" y="5648"/>
                    </a:lnTo>
                    <a:lnTo>
                      <a:pt x="5304" y="5312"/>
                    </a:lnTo>
                    <a:lnTo>
                      <a:pt x="5298" y="4997"/>
                    </a:lnTo>
                    <a:lnTo>
                      <a:pt x="5283" y="4696"/>
                    </a:lnTo>
                    <a:lnTo>
                      <a:pt x="5278" y="4411"/>
                    </a:lnTo>
                    <a:lnTo>
                      <a:pt x="5273" y="4151"/>
                    </a:lnTo>
                    <a:lnTo>
                      <a:pt x="5268" y="3917"/>
                    </a:lnTo>
                    <a:lnTo>
                      <a:pt x="5268" y="3240"/>
                    </a:lnTo>
                    <a:lnTo>
                      <a:pt x="5273" y="3143"/>
                    </a:lnTo>
                    <a:lnTo>
                      <a:pt x="5278" y="3092"/>
                    </a:lnTo>
                    <a:lnTo>
                      <a:pt x="5283" y="3066"/>
                    </a:lnTo>
                    <a:lnTo>
                      <a:pt x="5446" y="3036"/>
                    </a:lnTo>
                    <a:lnTo>
                      <a:pt x="5497" y="3031"/>
                    </a:lnTo>
                    <a:lnTo>
                      <a:pt x="5548" y="3036"/>
                    </a:lnTo>
                    <a:lnTo>
                      <a:pt x="5594" y="3046"/>
                    </a:lnTo>
                    <a:lnTo>
                      <a:pt x="5640" y="3071"/>
                    </a:lnTo>
                    <a:lnTo>
                      <a:pt x="5676" y="3122"/>
                    </a:lnTo>
                    <a:lnTo>
                      <a:pt x="5707" y="3189"/>
                    </a:lnTo>
                    <a:lnTo>
                      <a:pt x="5727" y="3285"/>
                    </a:lnTo>
                    <a:lnTo>
                      <a:pt x="5747" y="3408"/>
                    </a:lnTo>
                    <a:lnTo>
                      <a:pt x="5783" y="3886"/>
                    </a:lnTo>
                    <a:lnTo>
                      <a:pt x="5819" y="4324"/>
                    </a:lnTo>
                    <a:lnTo>
                      <a:pt x="5844" y="4727"/>
                    </a:lnTo>
                    <a:lnTo>
                      <a:pt x="5875" y="5103"/>
                    </a:lnTo>
                    <a:lnTo>
                      <a:pt x="5895" y="5440"/>
                    </a:lnTo>
                    <a:lnTo>
                      <a:pt x="5916" y="5735"/>
                    </a:lnTo>
                    <a:lnTo>
                      <a:pt x="5926" y="6005"/>
                    </a:lnTo>
                    <a:lnTo>
                      <a:pt x="5941" y="6234"/>
                    </a:lnTo>
                    <a:lnTo>
                      <a:pt x="5951" y="6427"/>
                    </a:lnTo>
                    <a:lnTo>
                      <a:pt x="5956" y="6591"/>
                    </a:lnTo>
                    <a:lnTo>
                      <a:pt x="5962" y="6713"/>
                    </a:lnTo>
                    <a:lnTo>
                      <a:pt x="5972" y="6805"/>
                    </a:lnTo>
                    <a:lnTo>
                      <a:pt x="5972" y="6871"/>
                    </a:lnTo>
                    <a:lnTo>
                      <a:pt x="5987" y="6978"/>
                    </a:lnTo>
                    <a:lnTo>
                      <a:pt x="6028" y="7074"/>
                    </a:lnTo>
                    <a:lnTo>
                      <a:pt x="6094" y="7166"/>
                    </a:lnTo>
                    <a:lnTo>
                      <a:pt x="6181" y="7247"/>
                    </a:lnTo>
                    <a:lnTo>
                      <a:pt x="6288" y="7304"/>
                    </a:lnTo>
                    <a:lnTo>
                      <a:pt x="6410" y="7349"/>
                    </a:lnTo>
                    <a:lnTo>
                      <a:pt x="6553" y="7370"/>
                    </a:lnTo>
                    <a:lnTo>
                      <a:pt x="6701" y="7365"/>
                    </a:lnTo>
                    <a:lnTo>
                      <a:pt x="6839" y="7334"/>
                    </a:lnTo>
                    <a:lnTo>
                      <a:pt x="6966" y="7283"/>
                    </a:lnTo>
                    <a:lnTo>
                      <a:pt x="7074" y="7217"/>
                    </a:lnTo>
                    <a:lnTo>
                      <a:pt x="7160" y="7146"/>
                    </a:lnTo>
                    <a:lnTo>
                      <a:pt x="7226" y="7059"/>
                    </a:lnTo>
                    <a:lnTo>
                      <a:pt x="7267" y="6962"/>
                    </a:lnTo>
                    <a:lnTo>
                      <a:pt x="7278" y="6871"/>
                    </a:lnTo>
                    <a:lnTo>
                      <a:pt x="7278" y="4034"/>
                    </a:lnTo>
                    <a:lnTo>
                      <a:pt x="7272" y="3917"/>
                    </a:lnTo>
                    <a:lnTo>
                      <a:pt x="7272" y="3647"/>
                    </a:lnTo>
                    <a:lnTo>
                      <a:pt x="7267" y="3494"/>
                    </a:lnTo>
                    <a:lnTo>
                      <a:pt x="7262" y="3331"/>
                    </a:lnTo>
                    <a:lnTo>
                      <a:pt x="7257" y="3158"/>
                    </a:lnTo>
                    <a:lnTo>
                      <a:pt x="7247" y="2980"/>
                    </a:lnTo>
                    <a:lnTo>
                      <a:pt x="7237" y="2791"/>
                    </a:lnTo>
                    <a:lnTo>
                      <a:pt x="7216" y="2603"/>
                    </a:lnTo>
                    <a:lnTo>
                      <a:pt x="7191" y="2414"/>
                    </a:lnTo>
                    <a:lnTo>
                      <a:pt x="7165" y="2221"/>
                    </a:lnTo>
                    <a:lnTo>
                      <a:pt x="7135" y="2022"/>
                    </a:lnTo>
                    <a:lnTo>
                      <a:pt x="7089" y="1829"/>
                    </a:lnTo>
                    <a:lnTo>
                      <a:pt x="7043" y="1640"/>
                    </a:lnTo>
                    <a:lnTo>
                      <a:pt x="6987" y="1452"/>
                    </a:lnTo>
                    <a:lnTo>
                      <a:pt x="6920" y="1269"/>
                    </a:lnTo>
                    <a:lnTo>
                      <a:pt x="6844" y="1096"/>
                    </a:lnTo>
                    <a:lnTo>
                      <a:pt x="6762" y="927"/>
                    </a:lnTo>
                    <a:lnTo>
                      <a:pt x="6665" y="769"/>
                    </a:lnTo>
                    <a:lnTo>
                      <a:pt x="6553" y="627"/>
                    </a:lnTo>
                    <a:lnTo>
                      <a:pt x="6431" y="489"/>
                    </a:lnTo>
                    <a:lnTo>
                      <a:pt x="6293" y="367"/>
                    </a:lnTo>
                    <a:lnTo>
                      <a:pt x="6145" y="260"/>
                    </a:lnTo>
                    <a:lnTo>
                      <a:pt x="5987" y="173"/>
                    </a:lnTo>
                    <a:lnTo>
                      <a:pt x="5804" y="97"/>
                    </a:lnTo>
                    <a:lnTo>
                      <a:pt x="5610" y="41"/>
                    </a:lnTo>
                    <a:lnTo>
                      <a:pt x="5401" y="11"/>
                    </a:lnTo>
                    <a:lnTo>
                      <a:pt x="5171" y="0"/>
                    </a:lnTo>
                    <a:lnTo>
                      <a:pt x="2101" y="0"/>
                    </a:lnTo>
                    <a:close/>
                  </a:path>
                </a:pathLst>
              </a:custGeom>
              <a:solidFill>
                <a:srgbClr val="FFFFFF"/>
              </a:solidFill>
              <a:ln w="0">
                <a:noFill/>
                <a:prstDash val="solid"/>
                <a:round/>
                <a:headEnd/>
                <a:tailEnd/>
              </a:ln>
            </p:spPr>
            <p:txBody>
              <a:bodyPr vert="horz" wrap="square" lIns="91440" tIns="45720" rIns="91440" bIns="45720" numCol="1" anchor="t" anchorCtr="0" compatLnSpc="1">
                <a:prstTxWarp prst="textNoShape">
                  <a:avLst/>
                </a:prstTxWarp>
              </a:bodyPr>
              <a:lstStyle/>
              <a:p>
                <a:pPr marL="0" marR="0" lvl="0" indent="0" defTabSz="914400" eaLnBrk="0" fontAlgn="base" latinLnBrk="0" hangingPunct="0">
                  <a:lnSpc>
                    <a:spcPct val="100000"/>
                  </a:lnSpc>
                  <a:spcBef>
                    <a:spcPct val="0"/>
                  </a:spcBef>
                  <a:spcAft>
                    <a:spcPct val="0"/>
                  </a:spcAft>
                  <a:buClrTx/>
                  <a:buSzTx/>
                  <a:buFontTx/>
                  <a:buNone/>
                  <a:tabLst/>
                  <a:defRPr/>
                </a:pPr>
                <a:endParaRPr kumimoji="0" lang="en-AU" sz="1100" b="0" i="0" u="none" strike="noStrike" kern="0" cap="none" spc="0" normalizeH="0" baseline="0" noProof="0">
                  <a:ln>
                    <a:noFill/>
                  </a:ln>
                  <a:solidFill>
                    <a:srgbClr val="000000"/>
                  </a:solidFill>
                  <a:effectLst/>
                  <a:uLnTx/>
                  <a:uFillTx/>
                  <a:latin typeface="Arial" panose="020B0604020202020204" pitchFamily="34" charset="0"/>
                </a:endParaRPr>
              </a:p>
            </p:txBody>
          </p:sp>
        </p:grpSp>
        <p:cxnSp>
          <p:nvCxnSpPr>
            <p:cNvPr id="42" name="Straight Arrow Connector 80">
              <a:extLst>
                <a:ext uri="{FF2B5EF4-FFF2-40B4-BE49-F238E27FC236}">
                  <a16:creationId xmlns:a16="http://schemas.microsoft.com/office/drawing/2014/main" id="{F64FB7EE-57B9-4A00-B2A5-65A75100A42C}"/>
                </a:ext>
              </a:extLst>
            </p:cNvPr>
            <p:cNvCxnSpPr>
              <a:cxnSpLocks/>
            </p:cNvCxnSpPr>
            <p:nvPr/>
          </p:nvCxnSpPr>
          <p:spPr bwMode="auto">
            <a:xfrm>
              <a:off x="7039857" y="5735493"/>
              <a:ext cx="261" cy="252000"/>
            </a:xfrm>
            <a:prstGeom prst="straightConnector1">
              <a:avLst/>
            </a:prstGeom>
            <a:noFill/>
            <a:ln w="12700" cap="flat" cmpd="sng" algn="ctr">
              <a:solidFill>
                <a:srgbClr val="FFFFFF"/>
              </a:solidFill>
              <a:prstDash val="solid"/>
              <a:round/>
              <a:headEnd type="triangle" w="med" len="med"/>
              <a:tailEnd type="triangle"/>
            </a:ln>
            <a:effectLst/>
            <a:extLst>
              <a:ext uri="{909E8E84-426E-40dd-AFC4-6F175D3DCCD1}">
                <a14:hiddenFill xmlns:a14="http://schemas.microsoft.com/office/drawing/2010/main" xmlns="">
                  <a:solidFill>
                    <a:schemeClr val="accent2"/>
                  </a:solidFill>
                </a14:hiddenFill>
              </a:ext>
              <a:ext uri="{AF507438-7753-43e0-B8FC-AC1667EBCBE1}">
                <a14:hiddenEffects xmlns:a14="http://schemas.microsoft.com/office/drawing/2010/main" xmlns="">
                  <a:effectLst>
                    <a:outerShdw dist="35921" dir="2700000" algn="ctr" rotWithShape="0">
                      <a:srgbClr val="808080"/>
                    </a:outerShdw>
                  </a:effectLst>
                </a14:hiddenEffects>
              </a:ext>
            </a:extLst>
          </p:spPr>
        </p:cxnSp>
        <p:cxnSp>
          <p:nvCxnSpPr>
            <p:cNvPr id="43" name="Straight Arrow Connector 81">
              <a:extLst>
                <a:ext uri="{FF2B5EF4-FFF2-40B4-BE49-F238E27FC236}">
                  <a16:creationId xmlns:a16="http://schemas.microsoft.com/office/drawing/2014/main" id="{075D687F-4CDB-4BC9-95B8-8B406E475B4D}"/>
                </a:ext>
              </a:extLst>
            </p:cNvPr>
            <p:cNvCxnSpPr>
              <a:cxnSpLocks/>
            </p:cNvCxnSpPr>
            <p:nvPr/>
          </p:nvCxnSpPr>
          <p:spPr bwMode="auto">
            <a:xfrm>
              <a:off x="7653055" y="5256942"/>
              <a:ext cx="252000" cy="0"/>
            </a:xfrm>
            <a:prstGeom prst="straightConnector1">
              <a:avLst/>
            </a:prstGeom>
            <a:noFill/>
            <a:ln w="12700" cap="flat" cmpd="sng" algn="ctr">
              <a:solidFill>
                <a:srgbClr val="FFFFFF"/>
              </a:solidFill>
              <a:prstDash val="solid"/>
              <a:round/>
              <a:headEnd type="triangle" w="med" len="med"/>
              <a:tailEnd type="triangle"/>
            </a:ln>
            <a:effectLst/>
            <a:extLst>
              <a:ext uri="{909E8E84-426E-40dd-AFC4-6F175D3DCCD1}">
                <a14:hiddenFill xmlns:a14="http://schemas.microsoft.com/office/drawing/2010/main" xmlns="">
                  <a:solidFill>
                    <a:schemeClr val="accent2"/>
                  </a:solidFill>
                </a14:hiddenFill>
              </a:ext>
              <a:ext uri="{AF507438-7753-43e0-B8FC-AC1667EBCBE1}">
                <a14:hiddenEffects xmlns:a14="http://schemas.microsoft.com/office/drawing/2010/main" xmlns="">
                  <a:effectLst>
                    <a:outerShdw dist="35921" dir="2700000" algn="ctr" rotWithShape="0">
                      <a:srgbClr val="808080"/>
                    </a:outerShdw>
                  </a:effectLst>
                </a14:hiddenEffects>
              </a:ext>
            </a:extLst>
          </p:spPr>
        </p:cxnSp>
        <p:cxnSp>
          <p:nvCxnSpPr>
            <p:cNvPr id="44" name="Straight Arrow Connector 82">
              <a:extLst>
                <a:ext uri="{FF2B5EF4-FFF2-40B4-BE49-F238E27FC236}">
                  <a16:creationId xmlns:a16="http://schemas.microsoft.com/office/drawing/2014/main" id="{14CCF677-9F0F-468A-AB24-30608A3FB363}"/>
                </a:ext>
              </a:extLst>
            </p:cNvPr>
            <p:cNvCxnSpPr>
              <a:cxnSpLocks/>
            </p:cNvCxnSpPr>
            <p:nvPr/>
          </p:nvCxnSpPr>
          <p:spPr bwMode="auto">
            <a:xfrm>
              <a:off x="6188683" y="5256942"/>
              <a:ext cx="252000" cy="0"/>
            </a:xfrm>
            <a:prstGeom prst="straightConnector1">
              <a:avLst/>
            </a:prstGeom>
            <a:noFill/>
            <a:ln w="12700" cap="flat" cmpd="sng" algn="ctr">
              <a:solidFill>
                <a:srgbClr val="FFFFFF"/>
              </a:solidFill>
              <a:prstDash val="solid"/>
              <a:round/>
              <a:headEnd type="triangle" w="med" len="med"/>
              <a:tailEnd type="triangle"/>
            </a:ln>
            <a:effectLst/>
            <a:extLst>
              <a:ext uri="{909E8E84-426E-40dd-AFC4-6F175D3DCCD1}">
                <a14:hiddenFill xmlns:a14="http://schemas.microsoft.com/office/drawing/2010/main" xmlns="">
                  <a:solidFill>
                    <a:schemeClr val="accent2"/>
                  </a:solidFill>
                </a14:hiddenFill>
              </a:ext>
              <a:ext uri="{AF507438-7753-43e0-B8FC-AC1667EBCBE1}">
                <a14:hiddenEffects xmlns:a14="http://schemas.microsoft.com/office/drawing/2010/main" xmlns="">
                  <a:effectLst>
                    <a:outerShdw dist="35921" dir="2700000" algn="ctr" rotWithShape="0">
                      <a:srgbClr val="808080"/>
                    </a:outerShdw>
                  </a:effectLst>
                </a14:hiddenEffects>
              </a:ext>
            </a:extLst>
          </p:spPr>
        </p:cxnSp>
        <p:cxnSp>
          <p:nvCxnSpPr>
            <p:cNvPr id="45" name="Straight Arrow Connector 83">
              <a:extLst>
                <a:ext uri="{FF2B5EF4-FFF2-40B4-BE49-F238E27FC236}">
                  <a16:creationId xmlns:a16="http://schemas.microsoft.com/office/drawing/2014/main" id="{BE7C4365-3BED-40D4-ABAB-0A382A063284}"/>
                </a:ext>
              </a:extLst>
            </p:cNvPr>
            <p:cNvCxnSpPr>
              <a:cxnSpLocks/>
            </p:cNvCxnSpPr>
            <p:nvPr/>
          </p:nvCxnSpPr>
          <p:spPr bwMode="auto">
            <a:xfrm>
              <a:off x="6418427" y="4656709"/>
              <a:ext cx="253511" cy="185467"/>
            </a:xfrm>
            <a:prstGeom prst="straightConnector1">
              <a:avLst/>
            </a:prstGeom>
            <a:noFill/>
            <a:ln w="12700" cap="flat" cmpd="sng" algn="ctr">
              <a:solidFill>
                <a:srgbClr val="FFFFFF"/>
              </a:solidFill>
              <a:prstDash val="solid"/>
              <a:round/>
              <a:headEnd type="triangle" w="med" len="med"/>
              <a:tailEnd type="triangle"/>
            </a:ln>
            <a:effectLst/>
            <a:extLst>
              <a:ext uri="{909E8E84-426E-40dd-AFC4-6F175D3DCCD1}">
                <a14:hiddenFill xmlns:a14="http://schemas.microsoft.com/office/drawing/2010/main" xmlns="">
                  <a:solidFill>
                    <a:schemeClr val="accent2"/>
                  </a:solidFill>
                </a14:hiddenFill>
              </a:ext>
              <a:ext uri="{AF507438-7753-43e0-B8FC-AC1667EBCBE1}">
                <a14:hiddenEffects xmlns:a14="http://schemas.microsoft.com/office/drawing/2010/main" xmlns="">
                  <a:effectLst>
                    <a:outerShdw dist="35921" dir="2700000" algn="ctr" rotWithShape="0">
                      <a:srgbClr val="808080"/>
                    </a:outerShdw>
                  </a:effectLst>
                </a14:hiddenEffects>
              </a:ext>
            </a:extLst>
          </p:spPr>
        </p:cxnSp>
        <p:cxnSp>
          <p:nvCxnSpPr>
            <p:cNvPr id="46" name="Straight Arrow Connector 86">
              <a:extLst>
                <a:ext uri="{FF2B5EF4-FFF2-40B4-BE49-F238E27FC236}">
                  <a16:creationId xmlns:a16="http://schemas.microsoft.com/office/drawing/2014/main" id="{EEA597BA-3FB5-412B-B418-07C2F0B4EEA1}"/>
                </a:ext>
              </a:extLst>
            </p:cNvPr>
            <p:cNvCxnSpPr>
              <a:cxnSpLocks/>
            </p:cNvCxnSpPr>
            <p:nvPr/>
          </p:nvCxnSpPr>
          <p:spPr bwMode="auto">
            <a:xfrm>
              <a:off x="7405309" y="5574136"/>
              <a:ext cx="253511" cy="185467"/>
            </a:xfrm>
            <a:prstGeom prst="straightConnector1">
              <a:avLst/>
            </a:prstGeom>
            <a:noFill/>
            <a:ln w="12700" cap="flat" cmpd="sng" algn="ctr">
              <a:solidFill>
                <a:srgbClr val="FFFFFF"/>
              </a:solidFill>
              <a:prstDash val="solid"/>
              <a:round/>
              <a:headEnd type="triangle" w="med" len="med"/>
              <a:tailEnd type="triangle"/>
            </a:ln>
            <a:effectLst/>
            <a:extLst>
              <a:ext uri="{909E8E84-426E-40dd-AFC4-6F175D3DCCD1}">
                <a14:hiddenFill xmlns:a14="http://schemas.microsoft.com/office/drawing/2010/main" xmlns="">
                  <a:solidFill>
                    <a:schemeClr val="accent2"/>
                  </a:solidFill>
                </a14:hiddenFill>
              </a:ext>
              <a:ext uri="{AF507438-7753-43e0-B8FC-AC1667EBCBE1}">
                <a14:hiddenEffects xmlns:a14="http://schemas.microsoft.com/office/drawing/2010/main" xmlns="">
                  <a:effectLst>
                    <a:outerShdw dist="35921" dir="2700000" algn="ctr" rotWithShape="0">
                      <a:srgbClr val="808080"/>
                    </a:outerShdw>
                  </a:effectLst>
                </a14:hiddenEffects>
              </a:ext>
            </a:extLst>
          </p:spPr>
        </p:cxnSp>
        <p:cxnSp>
          <p:nvCxnSpPr>
            <p:cNvPr id="47" name="Straight Arrow Connector 87">
              <a:extLst>
                <a:ext uri="{FF2B5EF4-FFF2-40B4-BE49-F238E27FC236}">
                  <a16:creationId xmlns:a16="http://schemas.microsoft.com/office/drawing/2014/main" id="{37DE1FCE-9968-49AD-8A40-2E211A1617F1}"/>
                </a:ext>
              </a:extLst>
            </p:cNvPr>
            <p:cNvCxnSpPr>
              <a:cxnSpLocks/>
            </p:cNvCxnSpPr>
            <p:nvPr/>
          </p:nvCxnSpPr>
          <p:spPr bwMode="auto">
            <a:xfrm flipV="1">
              <a:off x="7383960" y="4646988"/>
              <a:ext cx="252000" cy="187200"/>
            </a:xfrm>
            <a:prstGeom prst="straightConnector1">
              <a:avLst/>
            </a:prstGeom>
            <a:noFill/>
            <a:ln w="12700" cap="flat" cmpd="sng" algn="ctr">
              <a:solidFill>
                <a:srgbClr val="FFFFFF"/>
              </a:solidFill>
              <a:prstDash val="solid"/>
              <a:round/>
              <a:headEnd type="triangle" w="med" len="med"/>
              <a:tailEnd type="triangle"/>
            </a:ln>
            <a:effectLst/>
            <a:extLst>
              <a:ext uri="{909E8E84-426E-40dd-AFC4-6F175D3DCCD1}">
                <a14:hiddenFill xmlns:a14="http://schemas.microsoft.com/office/drawing/2010/main" xmlns="">
                  <a:solidFill>
                    <a:schemeClr val="accent2"/>
                  </a:solidFill>
                </a14:hiddenFill>
              </a:ext>
              <a:ext uri="{AF507438-7753-43e0-B8FC-AC1667EBCBE1}">
                <a14:hiddenEffects xmlns:a14="http://schemas.microsoft.com/office/drawing/2010/main" xmlns="">
                  <a:effectLst>
                    <a:outerShdw dist="35921" dir="2700000" algn="ctr" rotWithShape="0">
                      <a:srgbClr val="808080"/>
                    </a:outerShdw>
                  </a:effectLst>
                </a14:hiddenEffects>
              </a:ext>
            </a:extLst>
          </p:spPr>
        </p:cxnSp>
        <p:cxnSp>
          <p:nvCxnSpPr>
            <p:cNvPr id="48" name="Straight Arrow Connector 89">
              <a:extLst>
                <a:ext uri="{FF2B5EF4-FFF2-40B4-BE49-F238E27FC236}">
                  <a16:creationId xmlns:a16="http://schemas.microsoft.com/office/drawing/2014/main" id="{37F206D3-F119-4F58-8601-4FA0E824126B}"/>
                </a:ext>
              </a:extLst>
            </p:cNvPr>
            <p:cNvCxnSpPr>
              <a:cxnSpLocks/>
            </p:cNvCxnSpPr>
            <p:nvPr/>
          </p:nvCxnSpPr>
          <p:spPr bwMode="auto">
            <a:xfrm flipV="1">
              <a:off x="6387947" y="5570350"/>
              <a:ext cx="252000" cy="187200"/>
            </a:xfrm>
            <a:prstGeom prst="straightConnector1">
              <a:avLst/>
            </a:prstGeom>
            <a:noFill/>
            <a:ln w="12700" cap="flat" cmpd="sng" algn="ctr">
              <a:solidFill>
                <a:srgbClr val="FFFFFF"/>
              </a:solidFill>
              <a:prstDash val="solid"/>
              <a:round/>
              <a:headEnd type="triangle" w="med" len="med"/>
              <a:tailEnd type="triangle"/>
            </a:ln>
            <a:effectLst/>
            <a:extLst>
              <a:ext uri="{909E8E84-426E-40dd-AFC4-6F175D3DCCD1}">
                <a14:hiddenFill xmlns:a14="http://schemas.microsoft.com/office/drawing/2010/main" xmlns="">
                  <a:solidFill>
                    <a:schemeClr val="accent2"/>
                  </a:solidFill>
                </a14:hiddenFill>
              </a:ext>
              <a:ext uri="{AF507438-7753-43e0-B8FC-AC1667EBCBE1}">
                <a14:hiddenEffects xmlns:a14="http://schemas.microsoft.com/office/drawing/2010/main" xmlns="">
                  <a:effectLst>
                    <a:outerShdw dist="35921" dir="2700000" algn="ctr" rotWithShape="0">
                      <a:srgbClr val="808080"/>
                    </a:outerShdw>
                  </a:effectLst>
                </a14:hiddenEffects>
              </a:ext>
            </a:extLst>
          </p:spPr>
        </p:cxnSp>
        <p:sp>
          <p:nvSpPr>
            <p:cNvPr id="49" name="Rectangle 19">
              <a:extLst>
                <a:ext uri="{FF2B5EF4-FFF2-40B4-BE49-F238E27FC236}">
                  <a16:creationId xmlns:a16="http://schemas.microsoft.com/office/drawing/2014/main" id="{DA80AD0B-1E24-4822-8D26-F5952491D9FD}"/>
                </a:ext>
              </a:extLst>
            </p:cNvPr>
            <p:cNvSpPr>
              <a:spLocks noChangeArrowheads="1"/>
            </p:cNvSpPr>
            <p:nvPr/>
          </p:nvSpPr>
          <p:spPr bwMode="auto">
            <a:xfrm>
              <a:off x="6292876" y="4751342"/>
              <a:ext cx="1492266" cy="310694"/>
            </a:xfrm>
            <a:prstGeom prst="rect">
              <a:avLst/>
            </a:prstGeom>
            <a:noFill/>
            <a:ln w="12700" algn="ctr">
              <a:noFill/>
              <a:miter lim="800000"/>
              <a:headEnd/>
              <a:tailEnd/>
            </a:ln>
          </p:spPr>
          <p:txBody>
            <a:bodyPr lIns="42203" rIns="42203"/>
            <a:lstStyle/>
            <a:p>
              <a:pPr algn="ctr" fontAlgn="base">
                <a:lnSpc>
                  <a:spcPct val="90000"/>
                </a:lnSpc>
                <a:spcBef>
                  <a:spcPct val="25000"/>
                </a:spcBef>
                <a:spcAft>
                  <a:spcPct val="0"/>
                </a:spcAft>
                <a:buClr>
                  <a:srgbClr val="000000"/>
                </a:buClr>
              </a:pPr>
              <a:r>
                <a:rPr lang="es-ES" sz="1200" dirty="0">
                  <a:solidFill>
                    <a:srgbClr val="FFFFFF"/>
                  </a:solidFill>
                  <a:latin typeface="Arial Nova Light" panose="020B0304020202020204" pitchFamily="34" charset="0"/>
                </a:rPr>
                <a:t>Oficina de </a:t>
              </a:r>
            </a:p>
            <a:p>
              <a:pPr algn="ctr" fontAlgn="base">
                <a:lnSpc>
                  <a:spcPct val="90000"/>
                </a:lnSpc>
                <a:spcBef>
                  <a:spcPct val="25000"/>
                </a:spcBef>
                <a:spcAft>
                  <a:spcPct val="0"/>
                </a:spcAft>
                <a:buClr>
                  <a:srgbClr val="000000"/>
                </a:buClr>
              </a:pPr>
              <a:r>
                <a:rPr lang="es-ES" sz="1200" dirty="0">
                  <a:solidFill>
                    <a:srgbClr val="FFFFFF"/>
                  </a:solidFill>
                  <a:latin typeface="Arial Nova Light" panose="020B0304020202020204" pitchFamily="34" charset="0"/>
                </a:rPr>
                <a:t>Gestión Estratégica (OGE)</a:t>
              </a:r>
              <a:endParaRPr lang="en-US" sz="1200" dirty="0">
                <a:solidFill>
                  <a:srgbClr val="FFFFFF"/>
                </a:solidFill>
                <a:latin typeface="Arial Nova Light" panose="020B0304020202020204" pitchFamily="34" charset="0"/>
              </a:endParaRPr>
            </a:p>
          </p:txBody>
        </p:sp>
      </p:grpSp>
      <p:sp>
        <p:nvSpPr>
          <p:cNvPr id="3" name="CuadroTexto 2">
            <a:extLst>
              <a:ext uri="{FF2B5EF4-FFF2-40B4-BE49-F238E27FC236}">
                <a16:creationId xmlns:a16="http://schemas.microsoft.com/office/drawing/2014/main" id="{30D22E26-1373-482A-9B92-D1A931293142}"/>
              </a:ext>
            </a:extLst>
          </p:cNvPr>
          <p:cNvSpPr txBox="1"/>
          <p:nvPr/>
        </p:nvSpPr>
        <p:spPr>
          <a:xfrm>
            <a:off x="2627697" y="5336799"/>
            <a:ext cx="6888638" cy="1015663"/>
          </a:xfrm>
          <a:prstGeom prst="rect">
            <a:avLst/>
          </a:prstGeom>
          <a:noFill/>
        </p:spPr>
        <p:txBody>
          <a:bodyPr wrap="square" rtlCol="0">
            <a:spAutoFit/>
          </a:bodyPr>
          <a:lstStyle/>
          <a:p>
            <a:pPr algn="just">
              <a:spcAft>
                <a:spcPts val="300"/>
              </a:spcAft>
            </a:pPr>
            <a:r>
              <a:rPr lang="es-ES" sz="1000" dirty="0">
                <a:solidFill>
                  <a:srgbClr val="000000"/>
                </a:solidFill>
                <a:latin typeface="Arial Nova Light" panose="020B0304020202020204" pitchFamily="34" charset="0"/>
              </a:rPr>
              <a:t>Por último, Los </a:t>
            </a:r>
            <a:r>
              <a:rPr lang="es-ES" sz="1000" b="1" dirty="0">
                <a:solidFill>
                  <a:srgbClr val="000000"/>
                </a:solidFill>
                <a:latin typeface="Arial Nova Light" panose="020B0304020202020204" pitchFamily="34" charset="0"/>
              </a:rPr>
              <a:t>Comités Consultivos serán el principal mecanismo de trabajo con la Comunidad Portuaria</a:t>
            </a:r>
            <a:r>
              <a:rPr lang="es-ES" sz="1000" dirty="0">
                <a:solidFill>
                  <a:srgbClr val="000000"/>
                </a:solidFill>
                <a:latin typeface="Arial Nova Light" panose="020B0304020202020204" pitchFamily="34" charset="0"/>
              </a:rPr>
              <a:t>, serán diseñados por la Oficina de Gestión Estratégica y los líderes de los Comités Estratégicos según las principales áreas de interés de la estrategia del Puerto, evitando sobrecargar a los principales agentes de la Comunidad Portuaria con su participación en reuniones periódicas. </a:t>
            </a:r>
            <a:r>
              <a:rPr lang="es-ES" sz="1000" dirty="0">
                <a:latin typeface="Arial Nova Light" panose="020B0304020202020204" pitchFamily="34" charset="0"/>
              </a:rPr>
              <a:t>El objetivo de estos comités es hacer llegar a los responsables de la gestión y seguimiento de la estrategia las iniciativas y propuestas de todos los miembros de la Comunidad Portuaria, obteniendo más información para el proceso de toma de decisiones.</a:t>
            </a:r>
          </a:p>
        </p:txBody>
      </p:sp>
      <p:pic>
        <p:nvPicPr>
          <p:cNvPr id="4" name="Imagen 3">
            <a:extLst>
              <a:ext uri="{FF2B5EF4-FFF2-40B4-BE49-F238E27FC236}">
                <a16:creationId xmlns:a16="http://schemas.microsoft.com/office/drawing/2014/main" id="{20B74B03-A5E8-4EF7-BC8C-7BA5AD8CC494}"/>
              </a:ext>
            </a:extLst>
          </p:cNvPr>
          <p:cNvPicPr>
            <a:picLocks noChangeAspect="1"/>
          </p:cNvPicPr>
          <p:nvPr/>
        </p:nvPicPr>
        <p:blipFill>
          <a:blip r:embed="rId2"/>
          <a:stretch>
            <a:fillRect/>
          </a:stretch>
        </p:blipFill>
        <p:spPr>
          <a:xfrm>
            <a:off x="497679" y="5336799"/>
            <a:ext cx="1974856" cy="1080000"/>
          </a:xfrm>
          <a:prstGeom prst="rect">
            <a:avLst/>
          </a:prstGeom>
        </p:spPr>
      </p:pic>
      <p:sp>
        <p:nvSpPr>
          <p:cNvPr id="7" name="28 CuadroTexto">
            <a:extLst>
              <a:ext uri="{FF2B5EF4-FFF2-40B4-BE49-F238E27FC236}">
                <a16:creationId xmlns:a16="http://schemas.microsoft.com/office/drawing/2014/main" id="{D310A77A-A2AC-422F-90A1-F867CEB54798}"/>
              </a:ext>
            </a:extLst>
          </p:cNvPr>
          <p:cNvSpPr txBox="1"/>
          <p:nvPr/>
        </p:nvSpPr>
        <p:spPr>
          <a:xfrm>
            <a:off x="428550" y="930437"/>
            <a:ext cx="9048900" cy="307777"/>
          </a:xfrm>
          <a:prstGeom prst="rect">
            <a:avLst/>
          </a:prstGeom>
          <a:noFill/>
          <a:ln>
            <a:noFill/>
          </a:ln>
        </p:spPr>
        <p:txBody>
          <a:bodyPr wrap="square" rtlCol="0">
            <a:spAutoFit/>
          </a:bodyPr>
          <a:lstStyle/>
          <a:p>
            <a:r>
              <a:rPr lang="es-ES" sz="1400" b="1" spc="300" dirty="0">
                <a:solidFill>
                  <a:srgbClr val="1C3555"/>
                </a:solidFill>
                <a:latin typeface="Century Gothic" panose="020B0502020202020204" pitchFamily="34" charset="0"/>
              </a:rPr>
              <a:t>PLAN DE IMPLANTACIÓN I</a:t>
            </a:r>
            <a:endParaRPr lang="en-US" sz="1400" spc="300" dirty="0">
              <a:solidFill>
                <a:srgbClr val="1C3555"/>
              </a:solidFill>
              <a:latin typeface="Century Gothic" panose="020B0502020202020204" pitchFamily="34" charset="0"/>
            </a:endParaRPr>
          </a:p>
        </p:txBody>
      </p:sp>
    </p:spTree>
    <p:extLst>
      <p:ext uri="{BB962C8B-B14F-4D97-AF65-F5344CB8AC3E}">
        <p14:creationId xmlns:p14="http://schemas.microsoft.com/office/powerpoint/2010/main" val="2921483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utoShape 4" descr="EQT"/>
          <p:cNvSpPr>
            <a:spLocks noChangeAspect="1" noChangeArrowheads="1"/>
          </p:cNvSpPr>
          <p:nvPr/>
        </p:nvSpPr>
        <p:spPr bwMode="auto">
          <a:xfrm>
            <a:off x="307975" y="7937"/>
            <a:ext cx="304800" cy="304801"/>
          </a:xfrm>
          <a:prstGeom prst="rect">
            <a:avLst/>
          </a:prstGeom>
          <a:noFill/>
          <a:extLst>
            <a:ext uri="{909E8E84-426E-40dd-AFC4-6F175D3DCCD1}">
              <a14:hiddenFill xmlns=""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ES" dirty="0"/>
          </a:p>
        </p:txBody>
      </p:sp>
      <p:sp>
        <p:nvSpPr>
          <p:cNvPr id="9" name="AutoShape 8" descr="EQT"/>
          <p:cNvSpPr>
            <a:spLocks noChangeAspect="1" noChangeArrowheads="1"/>
          </p:cNvSpPr>
          <p:nvPr/>
        </p:nvSpPr>
        <p:spPr bwMode="auto">
          <a:xfrm>
            <a:off x="612775" y="312737"/>
            <a:ext cx="304800" cy="304801"/>
          </a:xfrm>
          <a:prstGeom prst="rect">
            <a:avLst/>
          </a:prstGeom>
          <a:noFill/>
          <a:extLst>
            <a:ext uri="{909E8E84-426E-40dd-AFC4-6F175D3DCCD1}">
              <a14:hiddenFill xmlns=""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ES" dirty="0"/>
          </a:p>
        </p:txBody>
      </p:sp>
      <p:grpSp>
        <p:nvGrpSpPr>
          <p:cNvPr id="187" name="Grupo 186">
            <a:extLst>
              <a:ext uri="{FF2B5EF4-FFF2-40B4-BE49-F238E27FC236}">
                <a16:creationId xmlns:a16="http://schemas.microsoft.com/office/drawing/2014/main" id="{157BCFDB-7353-4BE4-980E-07F4EBAB8840}"/>
              </a:ext>
            </a:extLst>
          </p:cNvPr>
          <p:cNvGrpSpPr/>
          <p:nvPr/>
        </p:nvGrpSpPr>
        <p:grpSpPr>
          <a:xfrm>
            <a:off x="3230005" y="1652758"/>
            <a:ext cx="1260000" cy="540000"/>
            <a:chOff x="4046709" y="332568"/>
            <a:chExt cx="955480" cy="477740"/>
          </a:xfrm>
        </p:grpSpPr>
        <p:sp>
          <p:nvSpPr>
            <p:cNvPr id="188" name="Rectángulo 187">
              <a:extLst>
                <a:ext uri="{FF2B5EF4-FFF2-40B4-BE49-F238E27FC236}">
                  <a16:creationId xmlns:a16="http://schemas.microsoft.com/office/drawing/2014/main" id="{98DB39FF-EEF8-43CD-BF38-5C9F2EEC4457}"/>
                </a:ext>
              </a:extLst>
            </p:cNvPr>
            <p:cNvSpPr/>
            <p:nvPr/>
          </p:nvSpPr>
          <p:spPr>
            <a:xfrm>
              <a:off x="4046709" y="332568"/>
              <a:ext cx="955480" cy="477740"/>
            </a:xfrm>
            <a:prstGeom prst="rect">
              <a:avLst/>
            </a:prstGeom>
            <a:solidFill>
              <a:srgbClr val="1C3555"/>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a:lstStyle/>
            <a:p>
              <a:endParaRPr lang="es-ES"/>
            </a:p>
          </p:txBody>
        </p:sp>
        <p:sp>
          <p:nvSpPr>
            <p:cNvPr id="189" name="CuadroTexto 188">
              <a:extLst>
                <a:ext uri="{FF2B5EF4-FFF2-40B4-BE49-F238E27FC236}">
                  <a16:creationId xmlns:a16="http://schemas.microsoft.com/office/drawing/2014/main" id="{8E3751C3-A086-4E47-84D2-E7CDDEAD7A22}"/>
                </a:ext>
              </a:extLst>
            </p:cNvPr>
            <p:cNvSpPr txBox="1"/>
            <p:nvPr/>
          </p:nvSpPr>
          <p:spPr>
            <a:xfrm>
              <a:off x="4046709" y="332568"/>
              <a:ext cx="955480" cy="477740"/>
            </a:xfrm>
            <a:prstGeom prst="rect">
              <a:avLst/>
            </a:prstGeom>
            <a:grpFill/>
          </p:spPr>
          <p:style>
            <a:lnRef idx="0">
              <a:scrgbClr r="0" g="0" b="0"/>
            </a:lnRef>
            <a:fillRef idx="0">
              <a:scrgbClr r="0" g="0" b="0"/>
            </a:fillRef>
            <a:effectRef idx="0">
              <a:scrgbClr r="0" g="0" b="0"/>
            </a:effectRef>
            <a:fontRef idx="minor">
              <a:schemeClr val="lt1"/>
            </a:fontRef>
          </p:style>
          <p:txBody>
            <a:bodyPr spcFirstLastPara="0" vert="horz" wrap="square" lIns="6985" tIns="6985" rIns="6985" bIns="6985" numCol="1" spcCol="1270" anchor="ctr" anchorCtr="0">
              <a:noAutofit/>
            </a:bodyPr>
            <a:lstStyle>
              <a:defPPr>
                <a:defRPr lang="es-ES"/>
              </a:defPPr>
              <a:lvl1pPr lvl="0" algn="ctr" defTabSz="466725">
                <a:lnSpc>
                  <a:spcPct val="90000"/>
                </a:lnSpc>
                <a:spcBef>
                  <a:spcPct val="0"/>
                </a:spcBef>
                <a:spcAft>
                  <a:spcPct val="35000"/>
                </a:spcAft>
                <a:defRPr sz="1000" b="1">
                  <a:solidFill>
                    <a:schemeClr val="bg1"/>
                  </a:solidFill>
                  <a:latin typeface="Arial Nova Light" panose="020B0304020202020204" pitchFamily="34" charset="0"/>
                </a:defRPr>
              </a:lvl1pPr>
            </a:lstStyle>
            <a:p>
              <a:r>
                <a:rPr lang="es-ES" dirty="0"/>
                <a:t>COMITÉ ESTRATÉGICO GENERAL</a:t>
              </a:r>
            </a:p>
          </p:txBody>
        </p:sp>
      </p:grpSp>
      <p:grpSp>
        <p:nvGrpSpPr>
          <p:cNvPr id="193" name="Grupo 192">
            <a:extLst>
              <a:ext uri="{FF2B5EF4-FFF2-40B4-BE49-F238E27FC236}">
                <a16:creationId xmlns:a16="http://schemas.microsoft.com/office/drawing/2014/main" id="{06495A2A-86C0-4883-8B16-71F2FEE60332}"/>
              </a:ext>
            </a:extLst>
          </p:cNvPr>
          <p:cNvGrpSpPr/>
          <p:nvPr/>
        </p:nvGrpSpPr>
        <p:grpSpPr>
          <a:xfrm>
            <a:off x="1691076" y="3173959"/>
            <a:ext cx="1260000" cy="540000"/>
            <a:chOff x="4046709" y="332568"/>
            <a:chExt cx="955480" cy="477740"/>
          </a:xfrm>
          <a:solidFill>
            <a:srgbClr val="1C3555"/>
          </a:solidFill>
        </p:grpSpPr>
        <p:sp>
          <p:nvSpPr>
            <p:cNvPr id="194" name="Rectángulo 193">
              <a:extLst>
                <a:ext uri="{FF2B5EF4-FFF2-40B4-BE49-F238E27FC236}">
                  <a16:creationId xmlns:a16="http://schemas.microsoft.com/office/drawing/2014/main" id="{914D11EF-8302-4176-9191-47DEDD850BF3}"/>
                </a:ext>
              </a:extLst>
            </p:cNvPr>
            <p:cNvSpPr/>
            <p:nvPr/>
          </p:nvSpPr>
          <p:spPr>
            <a:xfrm>
              <a:off x="4046709" y="332568"/>
              <a:ext cx="955480" cy="477740"/>
            </a:xfrm>
            <a:prstGeom prst="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s-ES"/>
            </a:p>
          </p:txBody>
        </p:sp>
        <p:sp>
          <p:nvSpPr>
            <p:cNvPr id="205" name="CuadroTexto 204">
              <a:extLst>
                <a:ext uri="{FF2B5EF4-FFF2-40B4-BE49-F238E27FC236}">
                  <a16:creationId xmlns:a16="http://schemas.microsoft.com/office/drawing/2014/main" id="{400545AA-97C5-4A5C-AE8C-96424E947D22}"/>
                </a:ext>
              </a:extLst>
            </p:cNvPr>
            <p:cNvSpPr txBox="1"/>
            <p:nvPr/>
          </p:nvSpPr>
          <p:spPr>
            <a:xfrm>
              <a:off x="4046709" y="332568"/>
              <a:ext cx="955480" cy="477740"/>
            </a:xfrm>
            <a:prstGeom prst="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s-ES"/>
              </a:defPPr>
              <a:lvl1pPr algn="ctr">
                <a:defRPr sz="1050" b="1">
                  <a:solidFill>
                    <a:schemeClr val="bg1"/>
                  </a:solidFill>
                  <a:latin typeface="Arial Nova Light" panose="020B0304020202020204" pitchFamily="34" charset="0"/>
                </a:defRPr>
              </a:lvl1pPr>
            </a:lstStyle>
            <a:p>
              <a:r>
                <a:rPr lang="es-ES" dirty="0"/>
                <a:t>SOSTENIBILIDAD DE NEGOCIO</a:t>
              </a:r>
            </a:p>
          </p:txBody>
        </p:sp>
      </p:grpSp>
      <p:grpSp>
        <p:nvGrpSpPr>
          <p:cNvPr id="206" name="Grupo 205">
            <a:extLst>
              <a:ext uri="{FF2B5EF4-FFF2-40B4-BE49-F238E27FC236}">
                <a16:creationId xmlns:a16="http://schemas.microsoft.com/office/drawing/2014/main" id="{A9203775-9DC3-4E2C-82ED-5D8D22438B9B}"/>
              </a:ext>
            </a:extLst>
          </p:cNvPr>
          <p:cNvGrpSpPr/>
          <p:nvPr/>
        </p:nvGrpSpPr>
        <p:grpSpPr>
          <a:xfrm>
            <a:off x="4775284" y="3173959"/>
            <a:ext cx="1260000" cy="540000"/>
            <a:chOff x="4046709" y="332568"/>
            <a:chExt cx="955480" cy="477740"/>
          </a:xfrm>
          <a:solidFill>
            <a:srgbClr val="1C3555"/>
          </a:solidFill>
        </p:grpSpPr>
        <p:sp>
          <p:nvSpPr>
            <p:cNvPr id="207" name="Rectángulo 206">
              <a:extLst>
                <a:ext uri="{FF2B5EF4-FFF2-40B4-BE49-F238E27FC236}">
                  <a16:creationId xmlns:a16="http://schemas.microsoft.com/office/drawing/2014/main" id="{6A86E5CE-A898-4080-801B-E364FBCA87E3}"/>
                </a:ext>
              </a:extLst>
            </p:cNvPr>
            <p:cNvSpPr/>
            <p:nvPr/>
          </p:nvSpPr>
          <p:spPr>
            <a:xfrm>
              <a:off x="4046709" y="332568"/>
              <a:ext cx="955480" cy="477740"/>
            </a:xfrm>
            <a:prstGeom prst="rect">
              <a:avLst/>
            </a:prstGeom>
            <a:solidFill>
              <a:schemeClr val="accent6"/>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s-ES"/>
            </a:p>
          </p:txBody>
        </p:sp>
        <p:sp>
          <p:nvSpPr>
            <p:cNvPr id="208" name="CuadroTexto 207">
              <a:extLst>
                <a:ext uri="{FF2B5EF4-FFF2-40B4-BE49-F238E27FC236}">
                  <a16:creationId xmlns:a16="http://schemas.microsoft.com/office/drawing/2014/main" id="{2A85756E-FB87-4D36-A94B-2A50126AF2BD}"/>
                </a:ext>
              </a:extLst>
            </p:cNvPr>
            <p:cNvSpPr txBox="1"/>
            <p:nvPr/>
          </p:nvSpPr>
          <p:spPr>
            <a:xfrm>
              <a:off x="4046709" y="332568"/>
              <a:ext cx="955480" cy="477740"/>
            </a:xfrm>
            <a:prstGeom prst="rect">
              <a:avLst/>
            </a:prstGeom>
            <a:solidFill>
              <a:schemeClr val="accent6"/>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s-ES"/>
              </a:defPPr>
              <a:lvl1pPr algn="ctr">
                <a:defRPr sz="1050" b="1">
                  <a:solidFill>
                    <a:schemeClr val="bg1"/>
                  </a:solidFill>
                  <a:latin typeface="Arial Nova Light" panose="020B0304020202020204" pitchFamily="34" charset="0"/>
                </a:defRPr>
              </a:lvl1pPr>
            </a:lstStyle>
            <a:p>
              <a:r>
                <a:rPr lang="es-ES" dirty="0"/>
                <a:t>IMPACTO </a:t>
              </a:r>
            </a:p>
            <a:p>
              <a:r>
                <a:rPr lang="es-ES" dirty="0"/>
                <a:t>POSITIVO</a:t>
              </a:r>
            </a:p>
          </p:txBody>
        </p:sp>
      </p:grpSp>
      <p:grpSp>
        <p:nvGrpSpPr>
          <p:cNvPr id="209" name="Grupo 208">
            <a:extLst>
              <a:ext uri="{FF2B5EF4-FFF2-40B4-BE49-F238E27FC236}">
                <a16:creationId xmlns:a16="http://schemas.microsoft.com/office/drawing/2014/main" id="{25096479-E842-4022-9FF0-725880E706AD}"/>
              </a:ext>
            </a:extLst>
          </p:cNvPr>
          <p:cNvGrpSpPr/>
          <p:nvPr/>
        </p:nvGrpSpPr>
        <p:grpSpPr>
          <a:xfrm>
            <a:off x="3230005" y="3173959"/>
            <a:ext cx="1260000" cy="540000"/>
            <a:chOff x="4046709" y="332568"/>
            <a:chExt cx="955480" cy="477740"/>
          </a:xfrm>
          <a:solidFill>
            <a:srgbClr val="1C3555"/>
          </a:solidFill>
        </p:grpSpPr>
        <p:sp>
          <p:nvSpPr>
            <p:cNvPr id="210" name="Rectángulo 209">
              <a:extLst>
                <a:ext uri="{FF2B5EF4-FFF2-40B4-BE49-F238E27FC236}">
                  <a16:creationId xmlns:a16="http://schemas.microsoft.com/office/drawing/2014/main" id="{0CD03080-03C0-49D3-B23C-4E41D40BF65A}"/>
                </a:ext>
              </a:extLst>
            </p:cNvPr>
            <p:cNvSpPr/>
            <p:nvPr/>
          </p:nvSpPr>
          <p:spPr>
            <a:xfrm>
              <a:off x="4046709" y="332568"/>
              <a:ext cx="955480" cy="477740"/>
            </a:xfrm>
            <a:prstGeom prst="rect">
              <a:avLst/>
            </a:prstGeom>
            <a:solidFill>
              <a:schemeClr val="accent2">
                <a:lumMod val="75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72000" tIns="45720" rIns="72000" bIns="45720" rtlCol="0" anchor="ctr"/>
            <a:lstStyle/>
            <a:p>
              <a:endParaRPr lang="es-ES"/>
            </a:p>
          </p:txBody>
        </p:sp>
        <p:sp>
          <p:nvSpPr>
            <p:cNvPr id="211" name="CuadroTexto 210">
              <a:extLst>
                <a:ext uri="{FF2B5EF4-FFF2-40B4-BE49-F238E27FC236}">
                  <a16:creationId xmlns:a16="http://schemas.microsoft.com/office/drawing/2014/main" id="{EC3C176A-6160-48CD-909A-F0F2421AA222}"/>
                </a:ext>
              </a:extLst>
            </p:cNvPr>
            <p:cNvSpPr txBox="1"/>
            <p:nvPr/>
          </p:nvSpPr>
          <p:spPr>
            <a:xfrm>
              <a:off x="4046709" y="332568"/>
              <a:ext cx="955480" cy="477740"/>
            </a:xfrm>
            <a:prstGeom prst="rect">
              <a:avLst/>
            </a:prstGeom>
            <a:solidFill>
              <a:schemeClr val="accent2">
                <a:lumMod val="75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72000" tIns="45720" rIns="72000" bIns="45720" rtlCol="0" anchor="ctr"/>
            <a:lstStyle>
              <a:defPPr>
                <a:defRPr lang="es-ES"/>
              </a:defPPr>
              <a:lvl1pPr algn="ctr">
                <a:defRPr sz="1050" b="1">
                  <a:solidFill>
                    <a:schemeClr val="bg1"/>
                  </a:solidFill>
                  <a:latin typeface="Arial Nova Light"/>
                </a:defRPr>
              </a:lvl1pPr>
            </a:lstStyle>
            <a:p>
              <a:r>
                <a:rPr lang="es-ES" dirty="0"/>
                <a:t>COMPETITIVIDAD BASADA EN INNOVACIÓN</a:t>
              </a:r>
            </a:p>
          </p:txBody>
        </p:sp>
      </p:grpSp>
      <p:grpSp>
        <p:nvGrpSpPr>
          <p:cNvPr id="212" name="Grupo 211">
            <a:extLst>
              <a:ext uri="{FF2B5EF4-FFF2-40B4-BE49-F238E27FC236}">
                <a16:creationId xmlns:a16="http://schemas.microsoft.com/office/drawing/2014/main" id="{E29A1921-C164-4B49-A0FB-120CA9FE5A9B}"/>
              </a:ext>
            </a:extLst>
          </p:cNvPr>
          <p:cNvGrpSpPr/>
          <p:nvPr/>
        </p:nvGrpSpPr>
        <p:grpSpPr>
          <a:xfrm>
            <a:off x="4775284" y="2301830"/>
            <a:ext cx="1260000" cy="540000"/>
            <a:chOff x="4046709" y="332568"/>
            <a:chExt cx="955480" cy="477740"/>
          </a:xfrm>
          <a:solidFill>
            <a:schemeClr val="bg1">
              <a:lumMod val="65000"/>
            </a:schemeClr>
          </a:solidFill>
        </p:grpSpPr>
        <p:sp>
          <p:nvSpPr>
            <p:cNvPr id="213" name="Rectángulo 212">
              <a:extLst>
                <a:ext uri="{FF2B5EF4-FFF2-40B4-BE49-F238E27FC236}">
                  <a16:creationId xmlns:a16="http://schemas.microsoft.com/office/drawing/2014/main" id="{9CC064CB-D3C0-4EBE-B619-CA204E597767}"/>
                </a:ext>
              </a:extLst>
            </p:cNvPr>
            <p:cNvSpPr/>
            <p:nvPr/>
          </p:nvSpPr>
          <p:spPr>
            <a:xfrm>
              <a:off x="4046709" y="332568"/>
              <a:ext cx="955480" cy="477740"/>
            </a:xfrm>
            <a:prstGeom prst="rect">
              <a:avLst/>
            </a:prstGeom>
            <a:grp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a:lstStyle/>
            <a:p>
              <a:endParaRPr lang="es-ES"/>
            </a:p>
          </p:txBody>
        </p:sp>
        <p:sp>
          <p:nvSpPr>
            <p:cNvPr id="214" name="CuadroTexto 213">
              <a:extLst>
                <a:ext uri="{FF2B5EF4-FFF2-40B4-BE49-F238E27FC236}">
                  <a16:creationId xmlns:a16="http://schemas.microsoft.com/office/drawing/2014/main" id="{AD622C97-152D-446E-AF0A-89B9F98BC278}"/>
                </a:ext>
              </a:extLst>
            </p:cNvPr>
            <p:cNvSpPr txBox="1"/>
            <p:nvPr/>
          </p:nvSpPr>
          <p:spPr>
            <a:xfrm>
              <a:off x="4046709" y="332568"/>
              <a:ext cx="955480" cy="477740"/>
            </a:xfrm>
            <a:prstGeom prst="rect">
              <a:avLst/>
            </a:prstGeom>
            <a:grpFill/>
          </p:spPr>
          <p:style>
            <a:lnRef idx="0">
              <a:scrgbClr r="0" g="0" b="0"/>
            </a:lnRef>
            <a:fillRef idx="0">
              <a:scrgbClr r="0" g="0" b="0"/>
            </a:fillRef>
            <a:effectRef idx="0">
              <a:scrgbClr r="0" g="0" b="0"/>
            </a:effectRef>
            <a:fontRef idx="minor">
              <a:schemeClr val="lt1"/>
            </a:fontRef>
          </p:style>
          <p:txBody>
            <a:bodyPr spcFirstLastPara="0" vert="horz" wrap="square" lIns="6985" tIns="6985" rIns="6985" bIns="6985" numCol="1" spcCol="1270" anchor="ctr" anchorCtr="0">
              <a:noAutofit/>
            </a:bodyPr>
            <a:lstStyle/>
            <a:p>
              <a:pPr marL="0" lvl="0" indent="0" algn="ctr" defTabSz="466725">
                <a:lnSpc>
                  <a:spcPct val="90000"/>
                </a:lnSpc>
                <a:spcBef>
                  <a:spcPct val="0"/>
                </a:spcBef>
                <a:spcAft>
                  <a:spcPct val="35000"/>
                </a:spcAft>
                <a:buNone/>
              </a:pPr>
              <a:r>
                <a:rPr lang="es-ES" sz="1000" b="1" kern="1200" dirty="0">
                  <a:solidFill>
                    <a:schemeClr val="bg1"/>
                  </a:solidFill>
                  <a:latin typeface="Arial Nova Light" panose="020B0304020202020204" pitchFamily="34" charset="0"/>
                </a:rPr>
                <a:t>COMITÉS CONSULTIVOS</a:t>
              </a:r>
            </a:p>
          </p:txBody>
        </p:sp>
      </p:grpSp>
      <p:grpSp>
        <p:nvGrpSpPr>
          <p:cNvPr id="216" name="Grupo 215">
            <a:extLst>
              <a:ext uri="{FF2B5EF4-FFF2-40B4-BE49-F238E27FC236}">
                <a16:creationId xmlns:a16="http://schemas.microsoft.com/office/drawing/2014/main" id="{41DC6FEA-678E-4715-8181-A2B5D2278798}"/>
              </a:ext>
            </a:extLst>
          </p:cNvPr>
          <p:cNvGrpSpPr/>
          <p:nvPr/>
        </p:nvGrpSpPr>
        <p:grpSpPr>
          <a:xfrm>
            <a:off x="6317387" y="3173959"/>
            <a:ext cx="1260000" cy="540000"/>
            <a:chOff x="4046709" y="332568"/>
            <a:chExt cx="955480" cy="477740"/>
          </a:xfrm>
          <a:solidFill>
            <a:srgbClr val="1C3555"/>
          </a:solidFill>
        </p:grpSpPr>
        <p:sp>
          <p:nvSpPr>
            <p:cNvPr id="217" name="Rectángulo 216">
              <a:extLst>
                <a:ext uri="{FF2B5EF4-FFF2-40B4-BE49-F238E27FC236}">
                  <a16:creationId xmlns:a16="http://schemas.microsoft.com/office/drawing/2014/main" id="{8ABD5E69-B668-4EFD-8A3B-CABA836442C1}"/>
                </a:ext>
              </a:extLst>
            </p:cNvPr>
            <p:cNvSpPr/>
            <p:nvPr/>
          </p:nvSpPr>
          <p:spPr>
            <a:xfrm>
              <a:off x="4046709" y="332568"/>
              <a:ext cx="955480" cy="477740"/>
            </a:xfrm>
            <a:prstGeom prst="rect">
              <a:avLst/>
            </a:prstGeom>
            <a:solidFill>
              <a:srgbClr val="EBB207"/>
            </a:solidFill>
            <a:ln>
              <a:solidFill>
                <a:srgbClr val="EBB207"/>
              </a:solidFill>
            </a:ln>
          </p:spPr>
          <p:style>
            <a:lnRef idx="2">
              <a:schemeClr val="accent1">
                <a:shade val="50000"/>
              </a:schemeClr>
            </a:lnRef>
            <a:fillRef idx="1">
              <a:schemeClr val="accent1"/>
            </a:fillRef>
            <a:effectRef idx="0">
              <a:schemeClr val="accent1"/>
            </a:effectRef>
            <a:fontRef idx="minor">
              <a:schemeClr val="lt1"/>
            </a:fontRef>
          </p:style>
          <p:txBody>
            <a:bodyPr lIns="72000" tIns="45720" rIns="72000" bIns="45720" rtlCol="0" anchor="ctr"/>
            <a:lstStyle/>
            <a:p>
              <a:endParaRPr lang="es-ES"/>
            </a:p>
          </p:txBody>
        </p:sp>
        <p:sp>
          <p:nvSpPr>
            <p:cNvPr id="218" name="CuadroTexto 217">
              <a:extLst>
                <a:ext uri="{FF2B5EF4-FFF2-40B4-BE49-F238E27FC236}">
                  <a16:creationId xmlns:a16="http://schemas.microsoft.com/office/drawing/2014/main" id="{474C8BBF-B248-4878-9B40-0DC4A68001E2}"/>
                </a:ext>
              </a:extLst>
            </p:cNvPr>
            <p:cNvSpPr txBox="1"/>
            <p:nvPr/>
          </p:nvSpPr>
          <p:spPr>
            <a:xfrm>
              <a:off x="4046709" y="332568"/>
              <a:ext cx="955480" cy="477740"/>
            </a:xfrm>
            <a:prstGeom prst="rect">
              <a:avLst/>
            </a:prstGeom>
            <a:solidFill>
              <a:srgbClr val="EBB207"/>
            </a:solidFill>
            <a:ln>
              <a:solidFill>
                <a:srgbClr val="EBB207"/>
              </a:solidFill>
            </a:ln>
          </p:spPr>
          <p:style>
            <a:lnRef idx="2">
              <a:schemeClr val="accent1">
                <a:shade val="50000"/>
              </a:schemeClr>
            </a:lnRef>
            <a:fillRef idx="1">
              <a:schemeClr val="accent1"/>
            </a:fillRef>
            <a:effectRef idx="0">
              <a:schemeClr val="accent1"/>
            </a:effectRef>
            <a:fontRef idx="minor">
              <a:schemeClr val="lt1"/>
            </a:fontRef>
          </p:style>
          <p:txBody>
            <a:bodyPr lIns="72000" tIns="45720" rIns="72000" bIns="45720" rtlCol="0" anchor="ctr"/>
            <a:lstStyle>
              <a:defPPr>
                <a:defRPr lang="es-ES"/>
              </a:defPPr>
              <a:lvl1pPr algn="ctr">
                <a:defRPr sz="1050" b="1">
                  <a:solidFill>
                    <a:schemeClr val="bg1"/>
                  </a:solidFill>
                  <a:latin typeface="Arial Nova Light"/>
                </a:defRPr>
              </a:lvl1pPr>
            </a:lstStyle>
            <a:p>
              <a:r>
                <a:rPr lang="es-ES" dirty="0"/>
                <a:t>GESTIÓN </a:t>
              </a:r>
            </a:p>
            <a:p>
              <a:r>
                <a:rPr lang="es-ES" dirty="0"/>
                <a:t>AVANZADA</a:t>
              </a:r>
            </a:p>
          </p:txBody>
        </p:sp>
      </p:grpSp>
      <p:grpSp>
        <p:nvGrpSpPr>
          <p:cNvPr id="219" name="Grupo 218">
            <a:extLst>
              <a:ext uri="{FF2B5EF4-FFF2-40B4-BE49-F238E27FC236}">
                <a16:creationId xmlns:a16="http://schemas.microsoft.com/office/drawing/2014/main" id="{DBEFB38B-1FCC-4ED3-AA5F-B8905444C4D5}"/>
              </a:ext>
            </a:extLst>
          </p:cNvPr>
          <p:cNvGrpSpPr/>
          <p:nvPr/>
        </p:nvGrpSpPr>
        <p:grpSpPr>
          <a:xfrm>
            <a:off x="1691076" y="2295785"/>
            <a:ext cx="1260000" cy="540000"/>
            <a:chOff x="4046709" y="332568"/>
            <a:chExt cx="955480" cy="477740"/>
          </a:xfrm>
          <a:solidFill>
            <a:schemeClr val="bg1">
              <a:lumMod val="65000"/>
            </a:schemeClr>
          </a:solidFill>
        </p:grpSpPr>
        <p:sp>
          <p:nvSpPr>
            <p:cNvPr id="220" name="Rectángulo 219">
              <a:extLst>
                <a:ext uri="{FF2B5EF4-FFF2-40B4-BE49-F238E27FC236}">
                  <a16:creationId xmlns:a16="http://schemas.microsoft.com/office/drawing/2014/main" id="{575449FC-7EAA-44DD-9FEA-E767301E59C2}"/>
                </a:ext>
              </a:extLst>
            </p:cNvPr>
            <p:cNvSpPr/>
            <p:nvPr/>
          </p:nvSpPr>
          <p:spPr>
            <a:xfrm>
              <a:off x="4046709" y="332568"/>
              <a:ext cx="955480" cy="477740"/>
            </a:xfrm>
            <a:prstGeom prst="rect">
              <a:avLst/>
            </a:prstGeom>
            <a:grp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a:lstStyle/>
            <a:p>
              <a:endParaRPr lang="es-ES"/>
            </a:p>
          </p:txBody>
        </p:sp>
        <p:sp>
          <p:nvSpPr>
            <p:cNvPr id="221" name="CuadroTexto 220">
              <a:extLst>
                <a:ext uri="{FF2B5EF4-FFF2-40B4-BE49-F238E27FC236}">
                  <a16:creationId xmlns:a16="http://schemas.microsoft.com/office/drawing/2014/main" id="{10EE4BFC-517C-4454-93C3-4B821AAEE8A4}"/>
                </a:ext>
              </a:extLst>
            </p:cNvPr>
            <p:cNvSpPr txBox="1"/>
            <p:nvPr/>
          </p:nvSpPr>
          <p:spPr>
            <a:xfrm>
              <a:off x="4046709" y="332568"/>
              <a:ext cx="955480" cy="477740"/>
            </a:xfrm>
            <a:prstGeom prst="rect">
              <a:avLst/>
            </a:prstGeom>
            <a:grpFill/>
          </p:spPr>
          <p:style>
            <a:lnRef idx="0">
              <a:scrgbClr r="0" g="0" b="0"/>
            </a:lnRef>
            <a:fillRef idx="0">
              <a:scrgbClr r="0" g="0" b="0"/>
            </a:fillRef>
            <a:effectRef idx="0">
              <a:scrgbClr r="0" g="0" b="0"/>
            </a:effectRef>
            <a:fontRef idx="minor">
              <a:schemeClr val="lt1"/>
            </a:fontRef>
          </p:style>
          <p:txBody>
            <a:bodyPr spcFirstLastPara="0" vert="horz" wrap="square" lIns="6985" tIns="6985" rIns="6985" bIns="6985" numCol="1" spcCol="1270" anchor="ctr" anchorCtr="0">
              <a:noAutofit/>
            </a:bodyPr>
            <a:lstStyle/>
            <a:p>
              <a:pPr marL="0" lvl="0" indent="0" algn="ctr" defTabSz="466725">
                <a:lnSpc>
                  <a:spcPct val="90000"/>
                </a:lnSpc>
                <a:spcBef>
                  <a:spcPct val="0"/>
                </a:spcBef>
                <a:spcAft>
                  <a:spcPct val="35000"/>
                </a:spcAft>
                <a:buNone/>
              </a:pPr>
              <a:r>
                <a:rPr lang="es-ES" sz="1000" b="1" dirty="0">
                  <a:solidFill>
                    <a:schemeClr val="bg1"/>
                  </a:solidFill>
                  <a:latin typeface="Arial Nova Light" panose="020B0304020202020204" pitchFamily="34" charset="0"/>
                </a:rPr>
                <a:t>OFICINA GESTIÓN ESTRATÉGICA</a:t>
              </a:r>
              <a:endParaRPr lang="es-ES" sz="1000" b="1" kern="1200" dirty="0">
                <a:solidFill>
                  <a:schemeClr val="bg1"/>
                </a:solidFill>
                <a:latin typeface="Arial Nova Light" panose="020B0304020202020204" pitchFamily="34" charset="0"/>
              </a:endParaRPr>
            </a:p>
          </p:txBody>
        </p:sp>
      </p:grpSp>
      <p:cxnSp>
        <p:nvCxnSpPr>
          <p:cNvPr id="222" name="Conector recto 221">
            <a:extLst>
              <a:ext uri="{FF2B5EF4-FFF2-40B4-BE49-F238E27FC236}">
                <a16:creationId xmlns:a16="http://schemas.microsoft.com/office/drawing/2014/main" id="{C3D7A0FB-ACE0-403C-B9DC-57CF571C433E}"/>
              </a:ext>
            </a:extLst>
          </p:cNvPr>
          <p:cNvCxnSpPr>
            <a:cxnSpLocks/>
            <a:stCxn id="189" idx="2"/>
            <a:endCxn id="211" idx="0"/>
          </p:cNvCxnSpPr>
          <p:nvPr/>
        </p:nvCxnSpPr>
        <p:spPr>
          <a:xfrm>
            <a:off x="3860005" y="2192758"/>
            <a:ext cx="0" cy="981201"/>
          </a:xfrm>
          <a:prstGeom prst="line">
            <a:avLst/>
          </a:prstGeom>
          <a:ln>
            <a:solidFill>
              <a:srgbClr val="1C3555"/>
            </a:solidFill>
          </a:ln>
        </p:spPr>
        <p:style>
          <a:lnRef idx="1">
            <a:schemeClr val="accent1"/>
          </a:lnRef>
          <a:fillRef idx="0">
            <a:schemeClr val="accent1"/>
          </a:fillRef>
          <a:effectRef idx="0">
            <a:schemeClr val="accent1"/>
          </a:effectRef>
          <a:fontRef idx="minor">
            <a:schemeClr val="tx1"/>
          </a:fontRef>
        </p:style>
      </p:cxnSp>
      <p:cxnSp>
        <p:nvCxnSpPr>
          <p:cNvPr id="223" name="Conector: angular 222">
            <a:extLst>
              <a:ext uri="{FF2B5EF4-FFF2-40B4-BE49-F238E27FC236}">
                <a16:creationId xmlns:a16="http://schemas.microsoft.com/office/drawing/2014/main" id="{D996C531-D654-4570-AA62-88B25166B3A9}"/>
              </a:ext>
            </a:extLst>
          </p:cNvPr>
          <p:cNvCxnSpPr>
            <a:cxnSpLocks/>
            <a:stCxn id="189" idx="2"/>
            <a:endCxn id="194" idx="0"/>
          </p:cNvCxnSpPr>
          <p:nvPr/>
        </p:nvCxnSpPr>
        <p:spPr>
          <a:xfrm rot="5400000">
            <a:off x="2599941" y="1913894"/>
            <a:ext cx="981201" cy="1538929"/>
          </a:xfrm>
          <a:prstGeom prst="bentConnector3">
            <a:avLst>
              <a:gd name="adj1" fmla="val 82520"/>
            </a:avLst>
          </a:prstGeom>
          <a:ln>
            <a:solidFill>
              <a:srgbClr val="1C3555"/>
            </a:solidFill>
          </a:ln>
        </p:spPr>
        <p:style>
          <a:lnRef idx="1">
            <a:schemeClr val="accent1"/>
          </a:lnRef>
          <a:fillRef idx="0">
            <a:schemeClr val="accent1"/>
          </a:fillRef>
          <a:effectRef idx="0">
            <a:schemeClr val="accent1"/>
          </a:effectRef>
          <a:fontRef idx="minor">
            <a:schemeClr val="tx1"/>
          </a:fontRef>
        </p:style>
      </p:cxnSp>
      <p:cxnSp>
        <p:nvCxnSpPr>
          <p:cNvPr id="227" name="Conector: angular 226">
            <a:extLst>
              <a:ext uri="{FF2B5EF4-FFF2-40B4-BE49-F238E27FC236}">
                <a16:creationId xmlns:a16="http://schemas.microsoft.com/office/drawing/2014/main" id="{09271D38-378E-4A1C-968A-1234C67E23B9}"/>
              </a:ext>
            </a:extLst>
          </p:cNvPr>
          <p:cNvCxnSpPr>
            <a:cxnSpLocks/>
            <a:stCxn id="189" idx="2"/>
            <a:endCxn id="208" idx="0"/>
          </p:cNvCxnSpPr>
          <p:nvPr/>
        </p:nvCxnSpPr>
        <p:spPr>
          <a:xfrm rot="16200000" flipH="1">
            <a:off x="4142044" y="1910718"/>
            <a:ext cx="981201" cy="1545279"/>
          </a:xfrm>
          <a:prstGeom prst="bentConnector3">
            <a:avLst>
              <a:gd name="adj1" fmla="val 82520"/>
            </a:avLst>
          </a:prstGeom>
          <a:ln>
            <a:solidFill>
              <a:srgbClr val="1C3555"/>
            </a:solidFill>
          </a:ln>
        </p:spPr>
        <p:style>
          <a:lnRef idx="1">
            <a:schemeClr val="accent1"/>
          </a:lnRef>
          <a:fillRef idx="0">
            <a:schemeClr val="accent1"/>
          </a:fillRef>
          <a:effectRef idx="0">
            <a:schemeClr val="accent1"/>
          </a:effectRef>
          <a:fontRef idx="minor">
            <a:schemeClr val="tx1"/>
          </a:fontRef>
        </p:style>
      </p:cxnSp>
      <p:cxnSp>
        <p:nvCxnSpPr>
          <p:cNvPr id="238" name="Conector: angular 237">
            <a:extLst>
              <a:ext uri="{FF2B5EF4-FFF2-40B4-BE49-F238E27FC236}">
                <a16:creationId xmlns:a16="http://schemas.microsoft.com/office/drawing/2014/main" id="{1F8EB9D2-4AFD-4E0F-8358-54ACC9CEDF09}"/>
              </a:ext>
            </a:extLst>
          </p:cNvPr>
          <p:cNvCxnSpPr>
            <a:cxnSpLocks/>
            <a:stCxn id="189" idx="2"/>
            <a:endCxn id="218" idx="0"/>
          </p:cNvCxnSpPr>
          <p:nvPr/>
        </p:nvCxnSpPr>
        <p:spPr>
          <a:xfrm rot="16200000" flipH="1">
            <a:off x="4913096" y="1139667"/>
            <a:ext cx="981201" cy="3087382"/>
          </a:xfrm>
          <a:prstGeom prst="bentConnector3">
            <a:avLst>
              <a:gd name="adj1" fmla="val 82520"/>
            </a:avLst>
          </a:prstGeom>
          <a:ln>
            <a:solidFill>
              <a:srgbClr val="1C3555"/>
            </a:solidFill>
          </a:ln>
        </p:spPr>
        <p:style>
          <a:lnRef idx="1">
            <a:schemeClr val="accent1"/>
          </a:lnRef>
          <a:fillRef idx="0">
            <a:schemeClr val="accent1"/>
          </a:fillRef>
          <a:effectRef idx="0">
            <a:schemeClr val="accent1"/>
          </a:effectRef>
          <a:fontRef idx="minor">
            <a:schemeClr val="tx1"/>
          </a:fontRef>
        </p:style>
      </p:cxnSp>
      <p:cxnSp>
        <p:nvCxnSpPr>
          <p:cNvPr id="239" name="Conector recto 238">
            <a:extLst>
              <a:ext uri="{FF2B5EF4-FFF2-40B4-BE49-F238E27FC236}">
                <a16:creationId xmlns:a16="http://schemas.microsoft.com/office/drawing/2014/main" id="{3B9BD559-4869-4CBC-A0EE-00933F4B0FE9}"/>
              </a:ext>
            </a:extLst>
          </p:cNvPr>
          <p:cNvCxnSpPr>
            <a:cxnSpLocks/>
            <a:stCxn id="220" idx="3"/>
            <a:endCxn id="214" idx="1"/>
          </p:cNvCxnSpPr>
          <p:nvPr/>
        </p:nvCxnSpPr>
        <p:spPr>
          <a:xfrm>
            <a:off x="2951076" y="2565785"/>
            <a:ext cx="1824208" cy="6045"/>
          </a:xfrm>
          <a:prstGeom prst="line">
            <a:avLst/>
          </a:prstGeom>
          <a:ln>
            <a:solidFill>
              <a:srgbClr val="1C3555"/>
            </a:solidFill>
          </a:ln>
        </p:spPr>
        <p:style>
          <a:lnRef idx="1">
            <a:schemeClr val="accent1"/>
          </a:lnRef>
          <a:fillRef idx="0">
            <a:schemeClr val="accent1"/>
          </a:fillRef>
          <a:effectRef idx="0">
            <a:schemeClr val="accent1"/>
          </a:effectRef>
          <a:fontRef idx="minor">
            <a:schemeClr val="tx1"/>
          </a:fontRef>
        </p:style>
      </p:cxnSp>
      <p:sp>
        <p:nvSpPr>
          <p:cNvPr id="240" name="CuadroTexto 239">
            <a:extLst>
              <a:ext uri="{FF2B5EF4-FFF2-40B4-BE49-F238E27FC236}">
                <a16:creationId xmlns:a16="http://schemas.microsoft.com/office/drawing/2014/main" id="{3A949445-B012-439B-91ED-08AC90E2394B}"/>
              </a:ext>
            </a:extLst>
          </p:cNvPr>
          <p:cNvSpPr txBox="1"/>
          <p:nvPr/>
        </p:nvSpPr>
        <p:spPr>
          <a:xfrm>
            <a:off x="8473977" y="2928822"/>
            <a:ext cx="1080000" cy="1583798"/>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6985" tIns="6985" rIns="6985" bIns="6985" numCol="1" spcCol="1270" anchor="t" anchorCtr="0">
            <a:noAutofit/>
          </a:bodyPr>
          <a:lstStyle/>
          <a:p>
            <a:pPr lvl="0" algn="ctr" defTabSz="466725">
              <a:lnSpc>
                <a:spcPct val="90000"/>
              </a:lnSpc>
              <a:spcBef>
                <a:spcPct val="0"/>
              </a:spcBef>
              <a:spcAft>
                <a:spcPct val="35000"/>
              </a:spcAft>
            </a:pPr>
            <a:r>
              <a:rPr lang="es-ES" sz="1000" b="1" i="1" dirty="0">
                <a:solidFill>
                  <a:srgbClr val="1C3555"/>
                </a:solidFill>
                <a:latin typeface="Arial Nova Light" panose="020B0304020202020204" pitchFamily="34" charset="0"/>
              </a:rPr>
              <a:t>SEGUIMIENTO</a:t>
            </a:r>
          </a:p>
          <a:p>
            <a:pPr lvl="0" algn="ctr" defTabSz="466725">
              <a:lnSpc>
                <a:spcPct val="90000"/>
              </a:lnSpc>
              <a:spcBef>
                <a:spcPct val="0"/>
              </a:spcBef>
              <a:spcAft>
                <a:spcPct val="35000"/>
              </a:spcAft>
            </a:pPr>
            <a:endParaRPr lang="es-ES" sz="1000" b="1" dirty="0">
              <a:solidFill>
                <a:srgbClr val="1C3555"/>
              </a:solidFill>
              <a:latin typeface="Arial Nova Light" panose="020B0304020202020204" pitchFamily="34" charset="0"/>
            </a:endParaRPr>
          </a:p>
          <a:p>
            <a:pPr lvl="0" algn="ctr" defTabSz="466725">
              <a:lnSpc>
                <a:spcPct val="90000"/>
              </a:lnSpc>
              <a:spcBef>
                <a:spcPct val="0"/>
              </a:spcBef>
              <a:spcAft>
                <a:spcPct val="35000"/>
              </a:spcAft>
            </a:pPr>
            <a:r>
              <a:rPr lang="es-ES" sz="1000" b="1" dirty="0">
                <a:solidFill>
                  <a:srgbClr val="1C3555"/>
                </a:solidFill>
                <a:latin typeface="Arial Nova Light" panose="020B0304020202020204" pitchFamily="34" charset="0"/>
              </a:rPr>
              <a:t> </a:t>
            </a:r>
            <a:r>
              <a:rPr lang="es-ES" sz="900" b="1" dirty="0">
                <a:solidFill>
                  <a:schemeClr val="tx1">
                    <a:lumMod val="75000"/>
                    <a:lumOff val="25000"/>
                  </a:schemeClr>
                </a:solidFill>
                <a:latin typeface="Arial Nova Light" panose="020B0304020202020204" pitchFamily="34" charset="0"/>
              </a:rPr>
              <a:t>COMITÉS ESTRATÉGICOS</a:t>
            </a:r>
          </a:p>
          <a:p>
            <a:pPr lvl="0" algn="ctr" defTabSz="466725">
              <a:lnSpc>
                <a:spcPct val="90000"/>
              </a:lnSpc>
              <a:spcBef>
                <a:spcPct val="0"/>
              </a:spcBef>
              <a:spcAft>
                <a:spcPct val="35000"/>
              </a:spcAft>
            </a:pPr>
            <a:endParaRPr lang="es-ES" sz="750" b="1" dirty="0">
              <a:solidFill>
                <a:schemeClr val="tx1">
                  <a:lumMod val="75000"/>
                  <a:lumOff val="25000"/>
                </a:schemeClr>
              </a:solidFill>
              <a:latin typeface="Arial Nova Light" panose="020B0304020202020204" pitchFamily="34" charset="0"/>
            </a:endParaRPr>
          </a:p>
          <a:p>
            <a:pPr lvl="0" algn="ctr" defTabSz="466725">
              <a:lnSpc>
                <a:spcPct val="90000"/>
              </a:lnSpc>
              <a:spcBef>
                <a:spcPct val="0"/>
              </a:spcBef>
              <a:spcAft>
                <a:spcPct val="35000"/>
              </a:spcAft>
            </a:pPr>
            <a:endParaRPr lang="es-ES" sz="750" b="1" dirty="0">
              <a:solidFill>
                <a:schemeClr val="tx1">
                  <a:lumMod val="75000"/>
                  <a:lumOff val="25000"/>
                </a:schemeClr>
              </a:solidFill>
              <a:latin typeface="Arial Nova Light" panose="020B0304020202020204" pitchFamily="34" charset="0"/>
            </a:endParaRPr>
          </a:p>
          <a:p>
            <a:pPr lvl="0" algn="ctr" defTabSz="466725">
              <a:lnSpc>
                <a:spcPct val="90000"/>
              </a:lnSpc>
              <a:spcBef>
                <a:spcPct val="0"/>
              </a:spcBef>
              <a:spcAft>
                <a:spcPct val="35000"/>
              </a:spcAft>
            </a:pPr>
            <a:endParaRPr lang="es-ES" sz="750" b="1" dirty="0">
              <a:solidFill>
                <a:schemeClr val="tx1">
                  <a:lumMod val="75000"/>
                  <a:lumOff val="25000"/>
                </a:schemeClr>
              </a:solidFill>
              <a:latin typeface="Arial Nova Light" panose="020B0304020202020204" pitchFamily="34" charset="0"/>
            </a:endParaRPr>
          </a:p>
          <a:p>
            <a:pPr lvl="0" algn="ctr" defTabSz="466725">
              <a:lnSpc>
                <a:spcPct val="90000"/>
              </a:lnSpc>
              <a:spcBef>
                <a:spcPct val="0"/>
              </a:spcBef>
              <a:spcAft>
                <a:spcPct val="35000"/>
              </a:spcAft>
            </a:pPr>
            <a:r>
              <a:rPr lang="es-ES" sz="900" b="1" dirty="0">
                <a:solidFill>
                  <a:schemeClr val="tx1">
                    <a:lumMod val="75000"/>
                    <a:lumOff val="25000"/>
                  </a:schemeClr>
                </a:solidFill>
                <a:latin typeface="Arial Nova Light" panose="020B0304020202020204" pitchFamily="34" charset="0"/>
              </a:rPr>
              <a:t>COORDINADORES OBJETIVOS ESTRATÉGICOS</a:t>
            </a:r>
          </a:p>
        </p:txBody>
      </p:sp>
      <p:cxnSp>
        <p:nvCxnSpPr>
          <p:cNvPr id="241" name="Conector recto 240">
            <a:extLst>
              <a:ext uri="{FF2B5EF4-FFF2-40B4-BE49-F238E27FC236}">
                <a16:creationId xmlns:a16="http://schemas.microsoft.com/office/drawing/2014/main" id="{E4ACD72D-8CE7-4BC6-9975-8678C4489CCD}"/>
              </a:ext>
            </a:extLst>
          </p:cNvPr>
          <p:cNvCxnSpPr>
            <a:cxnSpLocks/>
          </p:cNvCxnSpPr>
          <p:nvPr/>
        </p:nvCxnSpPr>
        <p:spPr>
          <a:xfrm>
            <a:off x="599558" y="2867372"/>
            <a:ext cx="9036000" cy="0"/>
          </a:xfrm>
          <a:prstGeom prst="line">
            <a:avLst/>
          </a:prstGeom>
          <a:ln w="12700">
            <a:solidFill>
              <a:srgbClr val="1C3555"/>
            </a:solidFill>
            <a:prstDash val="dash"/>
          </a:ln>
        </p:spPr>
        <p:style>
          <a:lnRef idx="1">
            <a:schemeClr val="accent1"/>
          </a:lnRef>
          <a:fillRef idx="0">
            <a:schemeClr val="accent1"/>
          </a:fillRef>
          <a:effectRef idx="0">
            <a:schemeClr val="accent1"/>
          </a:effectRef>
          <a:fontRef idx="minor">
            <a:schemeClr val="tx1"/>
          </a:fontRef>
        </p:style>
      </p:cxnSp>
      <p:sp>
        <p:nvSpPr>
          <p:cNvPr id="242" name="CuadroTexto 241">
            <a:extLst>
              <a:ext uri="{FF2B5EF4-FFF2-40B4-BE49-F238E27FC236}">
                <a16:creationId xmlns:a16="http://schemas.microsoft.com/office/drawing/2014/main" id="{A9D5E8A1-60D5-47AC-8846-65A055963C9E}"/>
              </a:ext>
            </a:extLst>
          </p:cNvPr>
          <p:cNvSpPr txBox="1"/>
          <p:nvPr/>
        </p:nvSpPr>
        <p:spPr>
          <a:xfrm>
            <a:off x="8473977" y="2293084"/>
            <a:ext cx="1080000" cy="540000"/>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6985" tIns="6985" rIns="6985" bIns="6985" numCol="1" spcCol="1270" anchor="ctr" anchorCtr="0">
            <a:noAutofit/>
          </a:bodyPr>
          <a:lstStyle/>
          <a:p>
            <a:pPr lvl="0" algn="ctr" defTabSz="466725">
              <a:lnSpc>
                <a:spcPct val="90000"/>
              </a:lnSpc>
              <a:spcBef>
                <a:spcPct val="0"/>
              </a:spcBef>
              <a:spcAft>
                <a:spcPct val="35000"/>
              </a:spcAft>
            </a:pPr>
            <a:r>
              <a:rPr lang="es-ES" sz="1000" b="1" i="1" dirty="0">
                <a:solidFill>
                  <a:srgbClr val="1C3555"/>
                </a:solidFill>
                <a:latin typeface="Arial Nova Light" panose="020B0304020202020204" pitchFamily="34" charset="0"/>
              </a:rPr>
              <a:t>COORDINACIÓN Y CONSULTA</a:t>
            </a:r>
          </a:p>
        </p:txBody>
      </p:sp>
      <p:sp>
        <p:nvSpPr>
          <p:cNvPr id="243" name="CuadroTexto 242">
            <a:extLst>
              <a:ext uri="{FF2B5EF4-FFF2-40B4-BE49-F238E27FC236}">
                <a16:creationId xmlns:a16="http://schemas.microsoft.com/office/drawing/2014/main" id="{AFBEB215-269F-47E4-A76A-C7D6E4FE1AC0}"/>
              </a:ext>
            </a:extLst>
          </p:cNvPr>
          <p:cNvSpPr txBox="1"/>
          <p:nvPr/>
        </p:nvSpPr>
        <p:spPr>
          <a:xfrm>
            <a:off x="8473977" y="1652756"/>
            <a:ext cx="1080000" cy="540000"/>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6985" tIns="6985" rIns="6985" bIns="6985" numCol="1" spcCol="1270" anchor="ctr" anchorCtr="0">
            <a:noAutofit/>
          </a:bodyPr>
          <a:lstStyle/>
          <a:p>
            <a:pPr lvl="0" algn="ctr" defTabSz="466725">
              <a:lnSpc>
                <a:spcPct val="90000"/>
              </a:lnSpc>
              <a:spcBef>
                <a:spcPct val="0"/>
              </a:spcBef>
              <a:spcAft>
                <a:spcPct val="35000"/>
              </a:spcAft>
            </a:pPr>
            <a:r>
              <a:rPr lang="es-ES" sz="1000" b="1" i="1" dirty="0">
                <a:solidFill>
                  <a:srgbClr val="1C3555"/>
                </a:solidFill>
                <a:latin typeface="Arial Nova Light" panose="020B0304020202020204" pitchFamily="34" charset="0"/>
              </a:rPr>
              <a:t>TOMA DE DECISIONES</a:t>
            </a:r>
          </a:p>
        </p:txBody>
      </p:sp>
      <p:cxnSp>
        <p:nvCxnSpPr>
          <p:cNvPr id="244" name="Conector recto 243">
            <a:extLst>
              <a:ext uri="{FF2B5EF4-FFF2-40B4-BE49-F238E27FC236}">
                <a16:creationId xmlns:a16="http://schemas.microsoft.com/office/drawing/2014/main" id="{57808737-7F2A-45A7-AACA-E79BF732F23C}"/>
              </a:ext>
            </a:extLst>
          </p:cNvPr>
          <p:cNvCxnSpPr>
            <a:cxnSpLocks/>
          </p:cNvCxnSpPr>
          <p:nvPr/>
        </p:nvCxnSpPr>
        <p:spPr>
          <a:xfrm>
            <a:off x="599558" y="2258796"/>
            <a:ext cx="9036000" cy="0"/>
          </a:xfrm>
          <a:prstGeom prst="line">
            <a:avLst/>
          </a:prstGeom>
          <a:ln w="12700">
            <a:solidFill>
              <a:srgbClr val="1C3555"/>
            </a:solidFill>
            <a:prstDash val="dash"/>
          </a:ln>
        </p:spPr>
        <p:style>
          <a:lnRef idx="1">
            <a:schemeClr val="accent1"/>
          </a:lnRef>
          <a:fillRef idx="0">
            <a:schemeClr val="accent1"/>
          </a:fillRef>
          <a:effectRef idx="0">
            <a:schemeClr val="accent1"/>
          </a:effectRef>
          <a:fontRef idx="minor">
            <a:schemeClr val="tx1"/>
          </a:fontRef>
        </p:style>
      </p:cxnSp>
      <p:sp>
        <p:nvSpPr>
          <p:cNvPr id="246" name="Flecha: a la derecha 245">
            <a:extLst>
              <a:ext uri="{FF2B5EF4-FFF2-40B4-BE49-F238E27FC236}">
                <a16:creationId xmlns:a16="http://schemas.microsoft.com/office/drawing/2014/main" id="{87C7F291-C125-4BAB-A4C9-D915C1285671}"/>
              </a:ext>
            </a:extLst>
          </p:cNvPr>
          <p:cNvSpPr/>
          <p:nvPr/>
        </p:nvSpPr>
        <p:spPr>
          <a:xfrm rot="16200000">
            <a:off x="-1020473" y="2840637"/>
            <a:ext cx="2749142" cy="373380"/>
          </a:xfrm>
          <a:prstGeom prst="rightArrow">
            <a:avLst/>
          </a:prstGeom>
          <a:solidFill>
            <a:srgbClr val="1C3555"/>
          </a:solidFill>
          <a:ln>
            <a:solidFill>
              <a:srgbClr val="1C355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250" name="CuadroTexto 249">
            <a:extLst>
              <a:ext uri="{FF2B5EF4-FFF2-40B4-BE49-F238E27FC236}">
                <a16:creationId xmlns:a16="http://schemas.microsoft.com/office/drawing/2014/main" id="{75B0C59B-8182-417B-842D-9562E82A0B2C}"/>
              </a:ext>
            </a:extLst>
          </p:cNvPr>
          <p:cNvSpPr txBox="1"/>
          <p:nvPr/>
        </p:nvSpPr>
        <p:spPr>
          <a:xfrm rot="16200000">
            <a:off x="-585706" y="3005317"/>
            <a:ext cx="1879608" cy="261610"/>
          </a:xfrm>
          <a:prstGeom prst="rect">
            <a:avLst/>
          </a:prstGeom>
          <a:noFill/>
        </p:spPr>
        <p:txBody>
          <a:bodyPr wrap="square" rtlCol="0">
            <a:spAutoFit/>
          </a:bodyPr>
          <a:lstStyle/>
          <a:p>
            <a:pPr algn="ctr"/>
            <a:r>
              <a:rPr lang="es-ES" sz="1100" b="1" dirty="0">
                <a:solidFill>
                  <a:schemeClr val="bg1"/>
                </a:solidFill>
                <a:latin typeface="Arial Nova Light" panose="020B0304020202020204" pitchFamily="34" charset="0"/>
              </a:rPr>
              <a:t>Aspiracional</a:t>
            </a:r>
          </a:p>
        </p:txBody>
      </p:sp>
      <p:sp>
        <p:nvSpPr>
          <p:cNvPr id="252" name="Flecha: a la derecha 251">
            <a:extLst>
              <a:ext uri="{FF2B5EF4-FFF2-40B4-BE49-F238E27FC236}">
                <a16:creationId xmlns:a16="http://schemas.microsoft.com/office/drawing/2014/main" id="{023461FD-A980-46C3-AE51-FF547110B0D1}"/>
              </a:ext>
            </a:extLst>
          </p:cNvPr>
          <p:cNvSpPr/>
          <p:nvPr/>
        </p:nvSpPr>
        <p:spPr>
          <a:xfrm rot="5400000">
            <a:off x="-366200" y="5115867"/>
            <a:ext cx="1440594" cy="373380"/>
          </a:xfrm>
          <a:prstGeom prst="rightArrow">
            <a:avLst/>
          </a:prstGeom>
          <a:solidFill>
            <a:srgbClr val="1C3555"/>
          </a:solidFill>
          <a:ln>
            <a:solidFill>
              <a:srgbClr val="1C355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253" name="CuadroTexto 252">
            <a:extLst>
              <a:ext uri="{FF2B5EF4-FFF2-40B4-BE49-F238E27FC236}">
                <a16:creationId xmlns:a16="http://schemas.microsoft.com/office/drawing/2014/main" id="{9C4A9394-E7D0-4737-9988-4C6CCD58B23F}"/>
              </a:ext>
            </a:extLst>
          </p:cNvPr>
          <p:cNvSpPr txBox="1"/>
          <p:nvPr/>
        </p:nvSpPr>
        <p:spPr>
          <a:xfrm rot="16200000">
            <a:off x="-366200" y="5171749"/>
            <a:ext cx="1440593" cy="261610"/>
          </a:xfrm>
          <a:prstGeom prst="rect">
            <a:avLst/>
          </a:prstGeom>
          <a:noFill/>
        </p:spPr>
        <p:txBody>
          <a:bodyPr wrap="square" rtlCol="0">
            <a:spAutoFit/>
          </a:bodyPr>
          <a:lstStyle/>
          <a:p>
            <a:pPr algn="ctr"/>
            <a:r>
              <a:rPr lang="es-ES" sz="1100" b="1" dirty="0">
                <a:solidFill>
                  <a:schemeClr val="bg1"/>
                </a:solidFill>
                <a:latin typeface="Arial Nova Light" panose="020B0304020202020204" pitchFamily="34" charset="0"/>
              </a:rPr>
              <a:t>Operacional</a:t>
            </a:r>
          </a:p>
        </p:txBody>
      </p:sp>
      <p:cxnSp>
        <p:nvCxnSpPr>
          <p:cNvPr id="265" name="Conector recto 264">
            <a:extLst>
              <a:ext uri="{FF2B5EF4-FFF2-40B4-BE49-F238E27FC236}">
                <a16:creationId xmlns:a16="http://schemas.microsoft.com/office/drawing/2014/main" id="{598C51D9-CAD0-4AE4-9243-8B75E9484C99}"/>
              </a:ext>
            </a:extLst>
          </p:cNvPr>
          <p:cNvCxnSpPr>
            <a:cxnSpLocks/>
            <a:stCxn id="205" idx="2"/>
            <a:endCxn id="269" idx="0"/>
          </p:cNvCxnSpPr>
          <p:nvPr/>
        </p:nvCxnSpPr>
        <p:spPr>
          <a:xfrm flipH="1">
            <a:off x="1808273" y="3713959"/>
            <a:ext cx="512803" cy="289076"/>
          </a:xfrm>
          <a:prstGeom prst="line">
            <a:avLst/>
          </a:prstGeom>
          <a:ln>
            <a:solidFill>
              <a:srgbClr val="1C3555"/>
            </a:solidFill>
          </a:ln>
        </p:spPr>
        <p:style>
          <a:lnRef idx="1">
            <a:schemeClr val="accent1"/>
          </a:lnRef>
          <a:fillRef idx="0">
            <a:schemeClr val="accent1"/>
          </a:fillRef>
          <a:effectRef idx="0">
            <a:schemeClr val="accent1"/>
          </a:effectRef>
          <a:fontRef idx="minor">
            <a:schemeClr val="tx1"/>
          </a:fontRef>
        </p:style>
      </p:cxnSp>
      <p:cxnSp>
        <p:nvCxnSpPr>
          <p:cNvPr id="266" name="Conector recto 265">
            <a:extLst>
              <a:ext uri="{FF2B5EF4-FFF2-40B4-BE49-F238E27FC236}">
                <a16:creationId xmlns:a16="http://schemas.microsoft.com/office/drawing/2014/main" id="{8A6255A0-2402-4614-AD16-044F8649B768}"/>
              </a:ext>
            </a:extLst>
          </p:cNvPr>
          <p:cNvCxnSpPr>
            <a:cxnSpLocks/>
            <a:stCxn id="205" idx="2"/>
            <a:endCxn id="281" idx="0"/>
          </p:cNvCxnSpPr>
          <p:nvPr/>
        </p:nvCxnSpPr>
        <p:spPr>
          <a:xfrm>
            <a:off x="2321076" y="3713959"/>
            <a:ext cx="471" cy="289076"/>
          </a:xfrm>
          <a:prstGeom prst="line">
            <a:avLst/>
          </a:prstGeom>
          <a:ln>
            <a:solidFill>
              <a:srgbClr val="1C3555"/>
            </a:solidFill>
          </a:ln>
        </p:spPr>
        <p:style>
          <a:lnRef idx="1">
            <a:schemeClr val="accent1"/>
          </a:lnRef>
          <a:fillRef idx="0">
            <a:schemeClr val="accent1"/>
          </a:fillRef>
          <a:effectRef idx="0">
            <a:schemeClr val="accent1"/>
          </a:effectRef>
          <a:fontRef idx="minor">
            <a:schemeClr val="tx1"/>
          </a:fontRef>
        </p:style>
      </p:cxnSp>
      <p:grpSp>
        <p:nvGrpSpPr>
          <p:cNvPr id="267" name="Grupo 266">
            <a:extLst>
              <a:ext uri="{FF2B5EF4-FFF2-40B4-BE49-F238E27FC236}">
                <a16:creationId xmlns:a16="http://schemas.microsoft.com/office/drawing/2014/main" id="{A7C152B5-D942-4917-B934-11C2BA342A80}"/>
              </a:ext>
            </a:extLst>
          </p:cNvPr>
          <p:cNvGrpSpPr/>
          <p:nvPr/>
        </p:nvGrpSpPr>
        <p:grpSpPr>
          <a:xfrm>
            <a:off x="1592273" y="4003035"/>
            <a:ext cx="432000" cy="432000"/>
            <a:chOff x="4046709" y="332568"/>
            <a:chExt cx="955480" cy="477740"/>
          </a:xfrm>
        </p:grpSpPr>
        <p:sp>
          <p:nvSpPr>
            <p:cNvPr id="268" name="Rectángulo 267">
              <a:extLst>
                <a:ext uri="{FF2B5EF4-FFF2-40B4-BE49-F238E27FC236}">
                  <a16:creationId xmlns:a16="http://schemas.microsoft.com/office/drawing/2014/main" id="{0E578DC9-BB3E-4825-9B15-49E42D8B03E9}"/>
                </a:ext>
              </a:extLst>
            </p:cNvPr>
            <p:cNvSpPr/>
            <p:nvPr/>
          </p:nvSpPr>
          <p:spPr>
            <a:xfrm>
              <a:off x="4046709" y="332568"/>
              <a:ext cx="955480" cy="477740"/>
            </a:xfrm>
            <a:prstGeom prst="rect">
              <a:avLst/>
            </a:prstGeom>
            <a:noFill/>
            <a:ln>
              <a:noFill/>
            </a:ln>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a:lstStyle/>
            <a:p>
              <a:endParaRPr lang="es-ES"/>
            </a:p>
          </p:txBody>
        </p:sp>
        <p:sp>
          <p:nvSpPr>
            <p:cNvPr id="269" name="CuadroTexto 268">
              <a:extLst>
                <a:ext uri="{FF2B5EF4-FFF2-40B4-BE49-F238E27FC236}">
                  <a16:creationId xmlns:a16="http://schemas.microsoft.com/office/drawing/2014/main" id="{FADC2F09-712E-43F0-8662-6BAB7BCE6786}"/>
                </a:ext>
              </a:extLst>
            </p:cNvPr>
            <p:cNvSpPr txBox="1"/>
            <p:nvPr/>
          </p:nvSpPr>
          <p:spPr>
            <a:xfrm>
              <a:off x="4046709" y="332568"/>
              <a:ext cx="955480" cy="477740"/>
            </a:xfrm>
            <a:prstGeom prst="ellipse">
              <a:avLst/>
            </a:prstGeom>
            <a:solidFill>
              <a:srgbClr val="D9D9D9"/>
            </a:solidFill>
            <a:ln>
              <a:noFill/>
            </a:ln>
          </p:spPr>
          <p:style>
            <a:lnRef idx="0">
              <a:scrgbClr r="0" g="0" b="0"/>
            </a:lnRef>
            <a:fillRef idx="0">
              <a:scrgbClr r="0" g="0" b="0"/>
            </a:fillRef>
            <a:effectRef idx="0">
              <a:scrgbClr r="0" g="0" b="0"/>
            </a:effectRef>
            <a:fontRef idx="minor">
              <a:schemeClr val="lt1"/>
            </a:fontRef>
          </p:style>
          <p:txBody>
            <a:bodyPr spcFirstLastPara="0" vert="horz" wrap="square" lIns="6985" tIns="6985" rIns="6985" bIns="6985" numCol="1" spcCol="1270" anchor="ctr" anchorCtr="0">
              <a:noAutofit/>
            </a:bodyPr>
            <a:lstStyle/>
            <a:p>
              <a:pPr marL="0" lvl="0" indent="0" algn="ctr" defTabSz="466725">
                <a:lnSpc>
                  <a:spcPct val="90000"/>
                </a:lnSpc>
                <a:spcBef>
                  <a:spcPct val="0"/>
                </a:spcBef>
                <a:spcAft>
                  <a:spcPct val="35000"/>
                </a:spcAft>
                <a:buNone/>
              </a:pPr>
              <a:r>
                <a:rPr lang="es-ES" sz="900" b="1" dirty="0">
                  <a:solidFill>
                    <a:srgbClr val="1C3555"/>
                  </a:solidFill>
                  <a:latin typeface="Arial Nova Light" panose="020B0304020202020204" pitchFamily="34" charset="0"/>
                </a:rPr>
                <a:t>OE 1</a:t>
              </a:r>
              <a:endParaRPr lang="es-ES" sz="900" b="1" kern="1200" dirty="0">
                <a:solidFill>
                  <a:srgbClr val="1C3555"/>
                </a:solidFill>
                <a:latin typeface="Arial Nova Light" panose="020B0304020202020204" pitchFamily="34" charset="0"/>
              </a:endParaRPr>
            </a:p>
          </p:txBody>
        </p:sp>
      </p:grpSp>
      <p:grpSp>
        <p:nvGrpSpPr>
          <p:cNvPr id="270" name="Grupo 269">
            <a:extLst>
              <a:ext uri="{FF2B5EF4-FFF2-40B4-BE49-F238E27FC236}">
                <a16:creationId xmlns:a16="http://schemas.microsoft.com/office/drawing/2014/main" id="{7A932EA1-A492-4909-854C-8DE90DF669DA}"/>
              </a:ext>
            </a:extLst>
          </p:cNvPr>
          <p:cNvGrpSpPr/>
          <p:nvPr/>
        </p:nvGrpSpPr>
        <p:grpSpPr>
          <a:xfrm>
            <a:off x="2105547" y="4003035"/>
            <a:ext cx="432000" cy="432000"/>
            <a:chOff x="4046709" y="332568"/>
            <a:chExt cx="955480" cy="477740"/>
          </a:xfrm>
        </p:grpSpPr>
        <p:sp>
          <p:nvSpPr>
            <p:cNvPr id="281" name="Rectángulo 280">
              <a:extLst>
                <a:ext uri="{FF2B5EF4-FFF2-40B4-BE49-F238E27FC236}">
                  <a16:creationId xmlns:a16="http://schemas.microsoft.com/office/drawing/2014/main" id="{E73BDEF5-1CED-4A54-A4A6-A2D8BF18CB06}"/>
                </a:ext>
              </a:extLst>
            </p:cNvPr>
            <p:cNvSpPr/>
            <p:nvPr/>
          </p:nvSpPr>
          <p:spPr>
            <a:xfrm>
              <a:off x="4046709" y="332568"/>
              <a:ext cx="955480" cy="477740"/>
            </a:xfrm>
            <a:prstGeom prst="rect">
              <a:avLst/>
            </a:prstGeom>
            <a:noFill/>
            <a:ln>
              <a:noFill/>
            </a:ln>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a:lstStyle/>
            <a:p>
              <a:endParaRPr lang="es-ES"/>
            </a:p>
          </p:txBody>
        </p:sp>
        <p:sp>
          <p:nvSpPr>
            <p:cNvPr id="295" name="CuadroTexto 294">
              <a:extLst>
                <a:ext uri="{FF2B5EF4-FFF2-40B4-BE49-F238E27FC236}">
                  <a16:creationId xmlns:a16="http://schemas.microsoft.com/office/drawing/2014/main" id="{34416051-B717-4F2F-AD3E-562C745A7A7C}"/>
                </a:ext>
              </a:extLst>
            </p:cNvPr>
            <p:cNvSpPr txBox="1"/>
            <p:nvPr/>
          </p:nvSpPr>
          <p:spPr>
            <a:xfrm>
              <a:off x="4046709" y="332568"/>
              <a:ext cx="955480" cy="477740"/>
            </a:xfrm>
            <a:prstGeom prst="ellipse">
              <a:avLst/>
            </a:prstGeom>
            <a:solidFill>
              <a:srgbClr val="D9D9D9"/>
            </a:solidFill>
            <a:ln>
              <a:noFill/>
            </a:ln>
          </p:spPr>
          <p:style>
            <a:lnRef idx="0">
              <a:scrgbClr r="0" g="0" b="0"/>
            </a:lnRef>
            <a:fillRef idx="0">
              <a:scrgbClr r="0" g="0" b="0"/>
            </a:fillRef>
            <a:effectRef idx="0">
              <a:scrgbClr r="0" g="0" b="0"/>
            </a:effectRef>
            <a:fontRef idx="minor">
              <a:schemeClr val="lt1"/>
            </a:fontRef>
          </p:style>
          <p:txBody>
            <a:bodyPr spcFirstLastPara="0" vert="horz" wrap="square" lIns="6985" tIns="6985" rIns="6985" bIns="6985" numCol="1" spcCol="1270" anchor="ctr" anchorCtr="0">
              <a:noAutofit/>
            </a:bodyPr>
            <a:lstStyle/>
            <a:p>
              <a:pPr marL="0" lvl="0" indent="0" algn="ctr" defTabSz="466725">
                <a:lnSpc>
                  <a:spcPct val="90000"/>
                </a:lnSpc>
                <a:spcBef>
                  <a:spcPct val="0"/>
                </a:spcBef>
                <a:spcAft>
                  <a:spcPct val="35000"/>
                </a:spcAft>
                <a:buNone/>
              </a:pPr>
              <a:r>
                <a:rPr lang="es-ES" sz="900" b="1" dirty="0">
                  <a:solidFill>
                    <a:srgbClr val="1C3555"/>
                  </a:solidFill>
                  <a:latin typeface="Arial Nova Light" panose="020B0304020202020204" pitchFamily="34" charset="0"/>
                </a:rPr>
                <a:t>OE 4</a:t>
              </a:r>
              <a:endParaRPr lang="es-ES" sz="900" b="1" kern="1200" dirty="0">
                <a:solidFill>
                  <a:srgbClr val="1C3555"/>
                </a:solidFill>
                <a:latin typeface="Arial Nova Light" panose="020B0304020202020204" pitchFamily="34" charset="0"/>
              </a:endParaRPr>
            </a:p>
          </p:txBody>
        </p:sp>
      </p:grpSp>
      <p:grpSp>
        <p:nvGrpSpPr>
          <p:cNvPr id="304" name="Grupo 303">
            <a:extLst>
              <a:ext uri="{FF2B5EF4-FFF2-40B4-BE49-F238E27FC236}">
                <a16:creationId xmlns:a16="http://schemas.microsoft.com/office/drawing/2014/main" id="{6BB00DE7-FFDD-4659-8186-46FA27242AC4}"/>
              </a:ext>
            </a:extLst>
          </p:cNvPr>
          <p:cNvGrpSpPr/>
          <p:nvPr/>
        </p:nvGrpSpPr>
        <p:grpSpPr>
          <a:xfrm>
            <a:off x="2618821" y="4003035"/>
            <a:ext cx="432000" cy="432000"/>
            <a:chOff x="4046709" y="332568"/>
            <a:chExt cx="955480" cy="477740"/>
          </a:xfrm>
        </p:grpSpPr>
        <p:sp>
          <p:nvSpPr>
            <p:cNvPr id="329" name="Rectángulo 328">
              <a:extLst>
                <a:ext uri="{FF2B5EF4-FFF2-40B4-BE49-F238E27FC236}">
                  <a16:creationId xmlns:a16="http://schemas.microsoft.com/office/drawing/2014/main" id="{DA0B507E-CCCC-4A75-8B82-E74547B9A6BC}"/>
                </a:ext>
              </a:extLst>
            </p:cNvPr>
            <p:cNvSpPr/>
            <p:nvPr/>
          </p:nvSpPr>
          <p:spPr>
            <a:xfrm>
              <a:off x="4046709" y="332568"/>
              <a:ext cx="955480" cy="477740"/>
            </a:xfrm>
            <a:prstGeom prst="rect">
              <a:avLst/>
            </a:prstGeom>
            <a:noFill/>
            <a:ln>
              <a:noFill/>
            </a:ln>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a:lstStyle/>
            <a:p>
              <a:endParaRPr lang="es-ES"/>
            </a:p>
          </p:txBody>
        </p:sp>
        <p:sp>
          <p:nvSpPr>
            <p:cNvPr id="330" name="CuadroTexto 329">
              <a:extLst>
                <a:ext uri="{FF2B5EF4-FFF2-40B4-BE49-F238E27FC236}">
                  <a16:creationId xmlns:a16="http://schemas.microsoft.com/office/drawing/2014/main" id="{68415574-6903-419B-9592-B81A95BB4BC9}"/>
                </a:ext>
              </a:extLst>
            </p:cNvPr>
            <p:cNvSpPr txBox="1"/>
            <p:nvPr/>
          </p:nvSpPr>
          <p:spPr>
            <a:xfrm>
              <a:off x="4046709" y="332568"/>
              <a:ext cx="955480" cy="477740"/>
            </a:xfrm>
            <a:prstGeom prst="ellipse">
              <a:avLst/>
            </a:prstGeom>
            <a:solidFill>
              <a:srgbClr val="D9D9D9"/>
            </a:solidFill>
            <a:ln>
              <a:noFill/>
            </a:ln>
          </p:spPr>
          <p:style>
            <a:lnRef idx="0">
              <a:scrgbClr r="0" g="0" b="0"/>
            </a:lnRef>
            <a:fillRef idx="0">
              <a:scrgbClr r="0" g="0" b="0"/>
            </a:fillRef>
            <a:effectRef idx="0">
              <a:scrgbClr r="0" g="0" b="0"/>
            </a:effectRef>
            <a:fontRef idx="minor">
              <a:schemeClr val="lt1"/>
            </a:fontRef>
          </p:style>
          <p:txBody>
            <a:bodyPr spcFirstLastPara="0" vert="horz" wrap="square" lIns="6985" tIns="6985" rIns="6985" bIns="6985" numCol="1" spcCol="1270" anchor="ctr" anchorCtr="0">
              <a:noAutofit/>
            </a:bodyPr>
            <a:lstStyle/>
            <a:p>
              <a:pPr marL="0" lvl="0" indent="0" algn="ctr" defTabSz="466725">
                <a:lnSpc>
                  <a:spcPct val="90000"/>
                </a:lnSpc>
                <a:spcBef>
                  <a:spcPct val="0"/>
                </a:spcBef>
                <a:spcAft>
                  <a:spcPct val="35000"/>
                </a:spcAft>
                <a:buNone/>
              </a:pPr>
              <a:r>
                <a:rPr lang="es-ES" sz="900" b="1" dirty="0">
                  <a:solidFill>
                    <a:srgbClr val="1C3555"/>
                  </a:solidFill>
                  <a:latin typeface="Arial Nova Light" panose="020B0304020202020204" pitchFamily="34" charset="0"/>
                </a:rPr>
                <a:t>OE x</a:t>
              </a:r>
              <a:endParaRPr lang="es-ES" sz="900" b="1" kern="1200" dirty="0">
                <a:solidFill>
                  <a:srgbClr val="1C3555"/>
                </a:solidFill>
                <a:latin typeface="Arial Nova Light" panose="020B0304020202020204" pitchFamily="34" charset="0"/>
              </a:endParaRPr>
            </a:p>
          </p:txBody>
        </p:sp>
      </p:grpSp>
      <p:cxnSp>
        <p:nvCxnSpPr>
          <p:cNvPr id="331" name="Conector recto 330">
            <a:extLst>
              <a:ext uri="{FF2B5EF4-FFF2-40B4-BE49-F238E27FC236}">
                <a16:creationId xmlns:a16="http://schemas.microsoft.com/office/drawing/2014/main" id="{00B23856-E743-4F4B-9F1D-93C4A3F58852}"/>
              </a:ext>
            </a:extLst>
          </p:cNvPr>
          <p:cNvCxnSpPr>
            <a:cxnSpLocks/>
            <a:stCxn id="194" idx="2"/>
            <a:endCxn id="329" idx="0"/>
          </p:cNvCxnSpPr>
          <p:nvPr/>
        </p:nvCxnSpPr>
        <p:spPr>
          <a:xfrm>
            <a:off x="2321076" y="3713959"/>
            <a:ext cx="513745" cy="289076"/>
          </a:xfrm>
          <a:prstGeom prst="line">
            <a:avLst/>
          </a:prstGeom>
          <a:ln>
            <a:solidFill>
              <a:srgbClr val="1C3555"/>
            </a:solidFill>
          </a:ln>
        </p:spPr>
        <p:style>
          <a:lnRef idx="1">
            <a:schemeClr val="accent1"/>
          </a:lnRef>
          <a:fillRef idx="0">
            <a:schemeClr val="accent1"/>
          </a:fillRef>
          <a:effectRef idx="0">
            <a:schemeClr val="accent1"/>
          </a:effectRef>
          <a:fontRef idx="minor">
            <a:schemeClr val="tx1"/>
          </a:fontRef>
        </p:style>
      </p:cxnSp>
      <p:cxnSp>
        <p:nvCxnSpPr>
          <p:cNvPr id="332" name="Conector recto 331">
            <a:extLst>
              <a:ext uri="{FF2B5EF4-FFF2-40B4-BE49-F238E27FC236}">
                <a16:creationId xmlns:a16="http://schemas.microsoft.com/office/drawing/2014/main" id="{94EB7A78-A5E7-43C2-8187-2D1CDE94AB5A}"/>
              </a:ext>
            </a:extLst>
          </p:cNvPr>
          <p:cNvCxnSpPr>
            <a:cxnSpLocks/>
            <a:stCxn id="211" idx="2"/>
            <a:endCxn id="336" idx="0"/>
          </p:cNvCxnSpPr>
          <p:nvPr/>
        </p:nvCxnSpPr>
        <p:spPr>
          <a:xfrm flipH="1">
            <a:off x="3348095" y="3713959"/>
            <a:ext cx="511910" cy="289076"/>
          </a:xfrm>
          <a:prstGeom prst="line">
            <a:avLst/>
          </a:prstGeom>
          <a:ln>
            <a:solidFill>
              <a:srgbClr val="1C3555"/>
            </a:solidFill>
          </a:ln>
        </p:spPr>
        <p:style>
          <a:lnRef idx="1">
            <a:schemeClr val="accent1"/>
          </a:lnRef>
          <a:fillRef idx="0">
            <a:schemeClr val="accent1"/>
          </a:fillRef>
          <a:effectRef idx="0">
            <a:schemeClr val="accent1"/>
          </a:effectRef>
          <a:fontRef idx="minor">
            <a:schemeClr val="tx1"/>
          </a:fontRef>
        </p:style>
      </p:cxnSp>
      <p:cxnSp>
        <p:nvCxnSpPr>
          <p:cNvPr id="333" name="Conector recto 332">
            <a:extLst>
              <a:ext uri="{FF2B5EF4-FFF2-40B4-BE49-F238E27FC236}">
                <a16:creationId xmlns:a16="http://schemas.microsoft.com/office/drawing/2014/main" id="{5279A42E-C03D-4D9C-BE6F-F5087BE082A4}"/>
              </a:ext>
            </a:extLst>
          </p:cNvPr>
          <p:cNvCxnSpPr>
            <a:cxnSpLocks/>
            <a:stCxn id="211" idx="2"/>
            <a:endCxn id="338" idx="0"/>
          </p:cNvCxnSpPr>
          <p:nvPr/>
        </p:nvCxnSpPr>
        <p:spPr>
          <a:xfrm>
            <a:off x="3860005" y="3713959"/>
            <a:ext cx="1364" cy="289076"/>
          </a:xfrm>
          <a:prstGeom prst="line">
            <a:avLst/>
          </a:prstGeom>
          <a:ln>
            <a:solidFill>
              <a:srgbClr val="1C3555"/>
            </a:solidFill>
          </a:ln>
        </p:spPr>
        <p:style>
          <a:lnRef idx="1">
            <a:schemeClr val="accent1"/>
          </a:lnRef>
          <a:fillRef idx="0">
            <a:schemeClr val="accent1"/>
          </a:fillRef>
          <a:effectRef idx="0">
            <a:schemeClr val="accent1"/>
          </a:effectRef>
          <a:fontRef idx="minor">
            <a:schemeClr val="tx1"/>
          </a:fontRef>
        </p:style>
      </p:cxnSp>
      <p:grpSp>
        <p:nvGrpSpPr>
          <p:cNvPr id="334" name="Grupo 333">
            <a:extLst>
              <a:ext uri="{FF2B5EF4-FFF2-40B4-BE49-F238E27FC236}">
                <a16:creationId xmlns:a16="http://schemas.microsoft.com/office/drawing/2014/main" id="{CD07F304-06C8-4610-8ED3-4FA7D7F8A74B}"/>
              </a:ext>
            </a:extLst>
          </p:cNvPr>
          <p:cNvGrpSpPr/>
          <p:nvPr/>
        </p:nvGrpSpPr>
        <p:grpSpPr>
          <a:xfrm>
            <a:off x="3132095" y="4003035"/>
            <a:ext cx="432000" cy="432000"/>
            <a:chOff x="4046709" y="332568"/>
            <a:chExt cx="955480" cy="477740"/>
          </a:xfrm>
        </p:grpSpPr>
        <p:sp>
          <p:nvSpPr>
            <p:cNvPr id="335" name="Rectángulo 334">
              <a:extLst>
                <a:ext uri="{FF2B5EF4-FFF2-40B4-BE49-F238E27FC236}">
                  <a16:creationId xmlns:a16="http://schemas.microsoft.com/office/drawing/2014/main" id="{B98F0041-D4E0-4966-8E12-867731FF79AC}"/>
                </a:ext>
              </a:extLst>
            </p:cNvPr>
            <p:cNvSpPr/>
            <p:nvPr/>
          </p:nvSpPr>
          <p:spPr>
            <a:xfrm>
              <a:off x="4046709" y="332568"/>
              <a:ext cx="955480" cy="477740"/>
            </a:xfrm>
            <a:prstGeom prst="rect">
              <a:avLst/>
            </a:prstGeom>
            <a:noFill/>
            <a:ln>
              <a:noFill/>
            </a:ln>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a:lstStyle/>
            <a:p>
              <a:endParaRPr lang="es-ES"/>
            </a:p>
          </p:txBody>
        </p:sp>
        <p:sp>
          <p:nvSpPr>
            <p:cNvPr id="336" name="CuadroTexto 335">
              <a:extLst>
                <a:ext uri="{FF2B5EF4-FFF2-40B4-BE49-F238E27FC236}">
                  <a16:creationId xmlns:a16="http://schemas.microsoft.com/office/drawing/2014/main" id="{66BA0221-33A8-4724-AF44-55897A852423}"/>
                </a:ext>
              </a:extLst>
            </p:cNvPr>
            <p:cNvSpPr txBox="1"/>
            <p:nvPr/>
          </p:nvSpPr>
          <p:spPr>
            <a:xfrm>
              <a:off x="4046709" y="332568"/>
              <a:ext cx="955480" cy="477740"/>
            </a:xfrm>
            <a:prstGeom prst="ellipse">
              <a:avLst/>
            </a:prstGeom>
            <a:solidFill>
              <a:srgbClr val="D9D9D9"/>
            </a:solidFill>
            <a:ln>
              <a:noFill/>
            </a:ln>
          </p:spPr>
          <p:style>
            <a:lnRef idx="0">
              <a:scrgbClr r="0" g="0" b="0"/>
            </a:lnRef>
            <a:fillRef idx="0">
              <a:scrgbClr r="0" g="0" b="0"/>
            </a:fillRef>
            <a:effectRef idx="0">
              <a:scrgbClr r="0" g="0" b="0"/>
            </a:effectRef>
            <a:fontRef idx="minor">
              <a:schemeClr val="lt1"/>
            </a:fontRef>
          </p:style>
          <p:txBody>
            <a:bodyPr spcFirstLastPara="0" vert="horz" wrap="square" lIns="6985" tIns="6985" rIns="6985" bIns="6985" numCol="1" spcCol="1270" anchor="ctr" anchorCtr="0">
              <a:noAutofit/>
            </a:bodyPr>
            <a:lstStyle/>
            <a:p>
              <a:pPr marL="0" lvl="0" indent="0" algn="ctr" defTabSz="466725">
                <a:lnSpc>
                  <a:spcPct val="90000"/>
                </a:lnSpc>
                <a:spcBef>
                  <a:spcPct val="0"/>
                </a:spcBef>
                <a:spcAft>
                  <a:spcPct val="35000"/>
                </a:spcAft>
                <a:buNone/>
              </a:pPr>
              <a:r>
                <a:rPr lang="es-ES" sz="900" b="1" dirty="0">
                  <a:solidFill>
                    <a:srgbClr val="1C3555"/>
                  </a:solidFill>
                  <a:latin typeface="Arial Nova Light" panose="020B0304020202020204" pitchFamily="34" charset="0"/>
                </a:rPr>
                <a:t>OE 5</a:t>
              </a:r>
              <a:endParaRPr lang="es-ES" sz="900" b="1" kern="1200" dirty="0">
                <a:solidFill>
                  <a:srgbClr val="1C3555"/>
                </a:solidFill>
                <a:latin typeface="Arial Nova Light" panose="020B0304020202020204" pitchFamily="34" charset="0"/>
              </a:endParaRPr>
            </a:p>
          </p:txBody>
        </p:sp>
      </p:grpSp>
      <p:grpSp>
        <p:nvGrpSpPr>
          <p:cNvPr id="337" name="Grupo 336">
            <a:extLst>
              <a:ext uri="{FF2B5EF4-FFF2-40B4-BE49-F238E27FC236}">
                <a16:creationId xmlns:a16="http://schemas.microsoft.com/office/drawing/2014/main" id="{C601E04E-19F5-4DBF-A7AC-4C67331A5D3C}"/>
              </a:ext>
            </a:extLst>
          </p:cNvPr>
          <p:cNvGrpSpPr/>
          <p:nvPr/>
        </p:nvGrpSpPr>
        <p:grpSpPr>
          <a:xfrm>
            <a:off x="3645369" y="4003035"/>
            <a:ext cx="432000" cy="432000"/>
            <a:chOff x="4046709" y="332568"/>
            <a:chExt cx="955480" cy="477740"/>
          </a:xfrm>
        </p:grpSpPr>
        <p:sp>
          <p:nvSpPr>
            <p:cNvPr id="338" name="Rectángulo 337">
              <a:extLst>
                <a:ext uri="{FF2B5EF4-FFF2-40B4-BE49-F238E27FC236}">
                  <a16:creationId xmlns:a16="http://schemas.microsoft.com/office/drawing/2014/main" id="{58E6A02D-A9CA-408D-87FB-2FE5237BE05E}"/>
                </a:ext>
              </a:extLst>
            </p:cNvPr>
            <p:cNvSpPr/>
            <p:nvPr/>
          </p:nvSpPr>
          <p:spPr>
            <a:xfrm>
              <a:off x="4046709" y="332568"/>
              <a:ext cx="955480" cy="477740"/>
            </a:xfrm>
            <a:prstGeom prst="rect">
              <a:avLst/>
            </a:prstGeom>
            <a:noFill/>
            <a:ln>
              <a:noFill/>
            </a:ln>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a:lstStyle/>
            <a:p>
              <a:endParaRPr lang="es-ES"/>
            </a:p>
          </p:txBody>
        </p:sp>
        <p:sp>
          <p:nvSpPr>
            <p:cNvPr id="339" name="CuadroTexto 338">
              <a:extLst>
                <a:ext uri="{FF2B5EF4-FFF2-40B4-BE49-F238E27FC236}">
                  <a16:creationId xmlns:a16="http://schemas.microsoft.com/office/drawing/2014/main" id="{CFF2A2ED-81C6-4322-9CCF-6856C459FC44}"/>
                </a:ext>
              </a:extLst>
            </p:cNvPr>
            <p:cNvSpPr txBox="1"/>
            <p:nvPr/>
          </p:nvSpPr>
          <p:spPr>
            <a:xfrm>
              <a:off x="4046709" y="332568"/>
              <a:ext cx="955480" cy="477740"/>
            </a:xfrm>
            <a:prstGeom prst="ellipse">
              <a:avLst/>
            </a:prstGeom>
            <a:solidFill>
              <a:srgbClr val="D9D9D9"/>
            </a:solidFill>
            <a:ln>
              <a:noFill/>
            </a:ln>
          </p:spPr>
          <p:style>
            <a:lnRef idx="0">
              <a:scrgbClr r="0" g="0" b="0"/>
            </a:lnRef>
            <a:fillRef idx="0">
              <a:scrgbClr r="0" g="0" b="0"/>
            </a:fillRef>
            <a:effectRef idx="0">
              <a:scrgbClr r="0" g="0" b="0"/>
            </a:effectRef>
            <a:fontRef idx="minor">
              <a:schemeClr val="lt1"/>
            </a:fontRef>
          </p:style>
          <p:txBody>
            <a:bodyPr spcFirstLastPara="0" vert="horz" wrap="square" lIns="6985" tIns="6985" rIns="6985" bIns="6985" numCol="1" spcCol="1270" anchor="ctr" anchorCtr="0">
              <a:noAutofit/>
            </a:bodyPr>
            <a:lstStyle/>
            <a:p>
              <a:pPr marL="0" lvl="0" indent="0" algn="ctr" defTabSz="466725">
                <a:lnSpc>
                  <a:spcPct val="90000"/>
                </a:lnSpc>
                <a:spcBef>
                  <a:spcPct val="0"/>
                </a:spcBef>
                <a:spcAft>
                  <a:spcPct val="35000"/>
                </a:spcAft>
                <a:buNone/>
              </a:pPr>
              <a:r>
                <a:rPr lang="es-ES" sz="900" b="1" dirty="0">
                  <a:solidFill>
                    <a:srgbClr val="1C3555"/>
                  </a:solidFill>
                  <a:latin typeface="Arial Nova Light" panose="020B0304020202020204" pitchFamily="34" charset="0"/>
                </a:rPr>
                <a:t>OE 6</a:t>
              </a:r>
              <a:endParaRPr lang="es-ES" sz="900" b="1" kern="1200" dirty="0">
                <a:solidFill>
                  <a:srgbClr val="1C3555"/>
                </a:solidFill>
                <a:latin typeface="Arial Nova Light" panose="020B0304020202020204" pitchFamily="34" charset="0"/>
              </a:endParaRPr>
            </a:p>
          </p:txBody>
        </p:sp>
      </p:grpSp>
      <p:grpSp>
        <p:nvGrpSpPr>
          <p:cNvPr id="340" name="Grupo 339">
            <a:extLst>
              <a:ext uri="{FF2B5EF4-FFF2-40B4-BE49-F238E27FC236}">
                <a16:creationId xmlns:a16="http://schemas.microsoft.com/office/drawing/2014/main" id="{CF824E95-74D9-496C-A1E6-C59912A137E3}"/>
              </a:ext>
            </a:extLst>
          </p:cNvPr>
          <p:cNvGrpSpPr/>
          <p:nvPr/>
        </p:nvGrpSpPr>
        <p:grpSpPr>
          <a:xfrm>
            <a:off x="4158643" y="4003035"/>
            <a:ext cx="432000" cy="432000"/>
            <a:chOff x="4046709" y="332568"/>
            <a:chExt cx="955480" cy="477740"/>
          </a:xfrm>
        </p:grpSpPr>
        <p:sp>
          <p:nvSpPr>
            <p:cNvPr id="341" name="Rectángulo 340">
              <a:extLst>
                <a:ext uri="{FF2B5EF4-FFF2-40B4-BE49-F238E27FC236}">
                  <a16:creationId xmlns:a16="http://schemas.microsoft.com/office/drawing/2014/main" id="{4804495D-C6E6-4221-8AA7-F76CDCC6A314}"/>
                </a:ext>
              </a:extLst>
            </p:cNvPr>
            <p:cNvSpPr/>
            <p:nvPr/>
          </p:nvSpPr>
          <p:spPr>
            <a:xfrm>
              <a:off x="4046709" y="332568"/>
              <a:ext cx="955480" cy="477740"/>
            </a:xfrm>
            <a:prstGeom prst="rect">
              <a:avLst/>
            </a:prstGeom>
            <a:noFill/>
            <a:ln>
              <a:noFill/>
            </a:ln>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a:lstStyle/>
            <a:p>
              <a:endParaRPr lang="es-ES"/>
            </a:p>
          </p:txBody>
        </p:sp>
        <p:sp>
          <p:nvSpPr>
            <p:cNvPr id="342" name="CuadroTexto 341">
              <a:extLst>
                <a:ext uri="{FF2B5EF4-FFF2-40B4-BE49-F238E27FC236}">
                  <a16:creationId xmlns:a16="http://schemas.microsoft.com/office/drawing/2014/main" id="{0D71313F-4BF5-4A15-88E1-BC06B5CDE1A1}"/>
                </a:ext>
              </a:extLst>
            </p:cNvPr>
            <p:cNvSpPr txBox="1"/>
            <p:nvPr/>
          </p:nvSpPr>
          <p:spPr>
            <a:xfrm>
              <a:off x="4046709" y="332568"/>
              <a:ext cx="955480" cy="477740"/>
            </a:xfrm>
            <a:prstGeom prst="ellipse">
              <a:avLst/>
            </a:prstGeom>
            <a:solidFill>
              <a:srgbClr val="D9D9D9"/>
            </a:solidFill>
            <a:ln>
              <a:noFill/>
            </a:ln>
          </p:spPr>
          <p:style>
            <a:lnRef idx="0">
              <a:scrgbClr r="0" g="0" b="0"/>
            </a:lnRef>
            <a:fillRef idx="0">
              <a:scrgbClr r="0" g="0" b="0"/>
            </a:fillRef>
            <a:effectRef idx="0">
              <a:scrgbClr r="0" g="0" b="0"/>
            </a:effectRef>
            <a:fontRef idx="minor">
              <a:schemeClr val="lt1"/>
            </a:fontRef>
          </p:style>
          <p:txBody>
            <a:bodyPr spcFirstLastPara="0" vert="horz" wrap="square" lIns="6985" tIns="6985" rIns="6985" bIns="6985" numCol="1" spcCol="1270" anchor="ctr" anchorCtr="0">
              <a:noAutofit/>
            </a:bodyPr>
            <a:lstStyle/>
            <a:p>
              <a:pPr marL="0" lvl="0" indent="0" algn="ctr" defTabSz="466725">
                <a:lnSpc>
                  <a:spcPct val="90000"/>
                </a:lnSpc>
                <a:spcBef>
                  <a:spcPct val="0"/>
                </a:spcBef>
                <a:spcAft>
                  <a:spcPct val="35000"/>
                </a:spcAft>
                <a:buNone/>
              </a:pPr>
              <a:r>
                <a:rPr lang="es-ES" sz="900" b="1" dirty="0">
                  <a:solidFill>
                    <a:srgbClr val="1C3555"/>
                  </a:solidFill>
                  <a:latin typeface="Arial Nova Light" panose="020B0304020202020204" pitchFamily="34" charset="0"/>
                </a:rPr>
                <a:t>OE x</a:t>
              </a:r>
              <a:endParaRPr lang="es-ES" sz="900" b="1" kern="1200" dirty="0">
                <a:solidFill>
                  <a:srgbClr val="1C3555"/>
                </a:solidFill>
                <a:latin typeface="Arial Nova Light" panose="020B0304020202020204" pitchFamily="34" charset="0"/>
              </a:endParaRPr>
            </a:p>
          </p:txBody>
        </p:sp>
      </p:grpSp>
      <p:cxnSp>
        <p:nvCxnSpPr>
          <p:cNvPr id="343" name="Conector recto 342">
            <a:extLst>
              <a:ext uri="{FF2B5EF4-FFF2-40B4-BE49-F238E27FC236}">
                <a16:creationId xmlns:a16="http://schemas.microsoft.com/office/drawing/2014/main" id="{69DBD448-F822-4A7D-A975-681F47B7F211}"/>
              </a:ext>
            </a:extLst>
          </p:cNvPr>
          <p:cNvCxnSpPr>
            <a:cxnSpLocks/>
            <a:stCxn id="211" idx="2"/>
            <a:endCxn id="341" idx="0"/>
          </p:cNvCxnSpPr>
          <p:nvPr/>
        </p:nvCxnSpPr>
        <p:spPr>
          <a:xfrm>
            <a:off x="3860005" y="3713959"/>
            <a:ext cx="514638" cy="289076"/>
          </a:xfrm>
          <a:prstGeom prst="line">
            <a:avLst/>
          </a:prstGeom>
          <a:ln>
            <a:solidFill>
              <a:srgbClr val="1C3555"/>
            </a:solidFill>
          </a:ln>
        </p:spPr>
        <p:style>
          <a:lnRef idx="1">
            <a:schemeClr val="accent1"/>
          </a:lnRef>
          <a:fillRef idx="0">
            <a:schemeClr val="accent1"/>
          </a:fillRef>
          <a:effectRef idx="0">
            <a:schemeClr val="accent1"/>
          </a:effectRef>
          <a:fontRef idx="minor">
            <a:schemeClr val="tx1"/>
          </a:fontRef>
        </p:style>
      </p:cxnSp>
      <p:cxnSp>
        <p:nvCxnSpPr>
          <p:cNvPr id="344" name="Conector recto 343">
            <a:extLst>
              <a:ext uri="{FF2B5EF4-FFF2-40B4-BE49-F238E27FC236}">
                <a16:creationId xmlns:a16="http://schemas.microsoft.com/office/drawing/2014/main" id="{CE29C663-3BFF-4BC5-A4F2-A9820DFC1419}"/>
              </a:ext>
            </a:extLst>
          </p:cNvPr>
          <p:cNvCxnSpPr>
            <a:cxnSpLocks/>
            <a:stCxn id="208" idx="2"/>
            <a:endCxn id="348" idx="0"/>
          </p:cNvCxnSpPr>
          <p:nvPr/>
        </p:nvCxnSpPr>
        <p:spPr>
          <a:xfrm flipH="1">
            <a:off x="4887916" y="3713959"/>
            <a:ext cx="517368" cy="289076"/>
          </a:xfrm>
          <a:prstGeom prst="line">
            <a:avLst/>
          </a:prstGeom>
          <a:ln>
            <a:solidFill>
              <a:srgbClr val="1C3555"/>
            </a:solidFill>
          </a:ln>
        </p:spPr>
        <p:style>
          <a:lnRef idx="1">
            <a:schemeClr val="accent1"/>
          </a:lnRef>
          <a:fillRef idx="0">
            <a:schemeClr val="accent1"/>
          </a:fillRef>
          <a:effectRef idx="0">
            <a:schemeClr val="accent1"/>
          </a:effectRef>
          <a:fontRef idx="minor">
            <a:schemeClr val="tx1"/>
          </a:fontRef>
        </p:style>
      </p:cxnSp>
      <p:cxnSp>
        <p:nvCxnSpPr>
          <p:cNvPr id="345" name="Conector recto 344">
            <a:extLst>
              <a:ext uri="{FF2B5EF4-FFF2-40B4-BE49-F238E27FC236}">
                <a16:creationId xmlns:a16="http://schemas.microsoft.com/office/drawing/2014/main" id="{61AD75E4-BD05-4ECF-B33B-D9898E5D8402}"/>
              </a:ext>
            </a:extLst>
          </p:cNvPr>
          <p:cNvCxnSpPr>
            <a:cxnSpLocks/>
            <a:stCxn id="207" idx="2"/>
            <a:endCxn id="350" idx="0"/>
          </p:cNvCxnSpPr>
          <p:nvPr/>
        </p:nvCxnSpPr>
        <p:spPr>
          <a:xfrm flipH="1">
            <a:off x="5401189" y="3713959"/>
            <a:ext cx="4095" cy="289076"/>
          </a:xfrm>
          <a:prstGeom prst="line">
            <a:avLst/>
          </a:prstGeom>
          <a:ln>
            <a:solidFill>
              <a:srgbClr val="1C3555"/>
            </a:solidFill>
          </a:ln>
        </p:spPr>
        <p:style>
          <a:lnRef idx="1">
            <a:schemeClr val="accent1"/>
          </a:lnRef>
          <a:fillRef idx="0">
            <a:schemeClr val="accent1"/>
          </a:fillRef>
          <a:effectRef idx="0">
            <a:schemeClr val="accent1"/>
          </a:effectRef>
          <a:fontRef idx="minor">
            <a:schemeClr val="tx1"/>
          </a:fontRef>
        </p:style>
      </p:cxnSp>
      <p:grpSp>
        <p:nvGrpSpPr>
          <p:cNvPr id="346" name="Grupo 345">
            <a:extLst>
              <a:ext uri="{FF2B5EF4-FFF2-40B4-BE49-F238E27FC236}">
                <a16:creationId xmlns:a16="http://schemas.microsoft.com/office/drawing/2014/main" id="{20C89947-0785-4D9E-B1EB-A611C4A58912}"/>
              </a:ext>
            </a:extLst>
          </p:cNvPr>
          <p:cNvGrpSpPr/>
          <p:nvPr/>
        </p:nvGrpSpPr>
        <p:grpSpPr>
          <a:xfrm>
            <a:off x="4671916" y="4003035"/>
            <a:ext cx="432000" cy="432000"/>
            <a:chOff x="4046709" y="332568"/>
            <a:chExt cx="955480" cy="477740"/>
          </a:xfrm>
        </p:grpSpPr>
        <p:sp>
          <p:nvSpPr>
            <p:cNvPr id="347" name="Rectángulo 346">
              <a:extLst>
                <a:ext uri="{FF2B5EF4-FFF2-40B4-BE49-F238E27FC236}">
                  <a16:creationId xmlns:a16="http://schemas.microsoft.com/office/drawing/2014/main" id="{D48924B2-50C2-42C1-8895-E45DBD792882}"/>
                </a:ext>
              </a:extLst>
            </p:cNvPr>
            <p:cNvSpPr/>
            <p:nvPr/>
          </p:nvSpPr>
          <p:spPr>
            <a:xfrm>
              <a:off x="4046709" y="332568"/>
              <a:ext cx="955480" cy="477740"/>
            </a:xfrm>
            <a:prstGeom prst="rect">
              <a:avLst/>
            </a:prstGeom>
            <a:noFill/>
            <a:ln>
              <a:noFill/>
            </a:ln>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a:lstStyle/>
            <a:p>
              <a:endParaRPr lang="es-ES"/>
            </a:p>
          </p:txBody>
        </p:sp>
        <p:sp>
          <p:nvSpPr>
            <p:cNvPr id="348" name="CuadroTexto 347">
              <a:extLst>
                <a:ext uri="{FF2B5EF4-FFF2-40B4-BE49-F238E27FC236}">
                  <a16:creationId xmlns:a16="http://schemas.microsoft.com/office/drawing/2014/main" id="{39D9FA66-9E05-407E-BD5F-9F67C1EDAC05}"/>
                </a:ext>
              </a:extLst>
            </p:cNvPr>
            <p:cNvSpPr txBox="1"/>
            <p:nvPr/>
          </p:nvSpPr>
          <p:spPr>
            <a:xfrm>
              <a:off x="4046709" y="332568"/>
              <a:ext cx="955480" cy="477740"/>
            </a:xfrm>
            <a:prstGeom prst="ellipse">
              <a:avLst/>
            </a:prstGeom>
            <a:solidFill>
              <a:srgbClr val="D9D9D9"/>
            </a:solidFill>
            <a:ln>
              <a:noFill/>
            </a:ln>
          </p:spPr>
          <p:style>
            <a:lnRef idx="0">
              <a:scrgbClr r="0" g="0" b="0"/>
            </a:lnRef>
            <a:fillRef idx="0">
              <a:scrgbClr r="0" g="0" b="0"/>
            </a:fillRef>
            <a:effectRef idx="0">
              <a:scrgbClr r="0" g="0" b="0"/>
            </a:effectRef>
            <a:fontRef idx="minor">
              <a:schemeClr val="lt1"/>
            </a:fontRef>
          </p:style>
          <p:txBody>
            <a:bodyPr spcFirstLastPara="0" vert="horz" wrap="square" lIns="6985" tIns="6985" rIns="6985" bIns="6985" numCol="1" spcCol="1270" anchor="ctr" anchorCtr="0">
              <a:noAutofit/>
            </a:bodyPr>
            <a:lstStyle/>
            <a:p>
              <a:pPr marL="0" lvl="0" indent="0" algn="ctr" defTabSz="466725">
                <a:lnSpc>
                  <a:spcPct val="90000"/>
                </a:lnSpc>
                <a:spcBef>
                  <a:spcPct val="0"/>
                </a:spcBef>
                <a:spcAft>
                  <a:spcPct val="35000"/>
                </a:spcAft>
                <a:buNone/>
              </a:pPr>
              <a:r>
                <a:rPr lang="es-ES" sz="900" b="1" dirty="0">
                  <a:solidFill>
                    <a:srgbClr val="1C3555"/>
                  </a:solidFill>
                  <a:latin typeface="Arial Nova Light" panose="020B0304020202020204" pitchFamily="34" charset="0"/>
                </a:rPr>
                <a:t>OE 5</a:t>
              </a:r>
              <a:endParaRPr lang="es-ES" sz="900" b="1" kern="1200" dirty="0">
                <a:solidFill>
                  <a:srgbClr val="1C3555"/>
                </a:solidFill>
                <a:latin typeface="Arial Nova Light" panose="020B0304020202020204" pitchFamily="34" charset="0"/>
              </a:endParaRPr>
            </a:p>
          </p:txBody>
        </p:sp>
      </p:grpSp>
      <p:grpSp>
        <p:nvGrpSpPr>
          <p:cNvPr id="349" name="Grupo 348">
            <a:extLst>
              <a:ext uri="{FF2B5EF4-FFF2-40B4-BE49-F238E27FC236}">
                <a16:creationId xmlns:a16="http://schemas.microsoft.com/office/drawing/2014/main" id="{DE2042FC-A999-4298-9E47-832D5C416890}"/>
              </a:ext>
            </a:extLst>
          </p:cNvPr>
          <p:cNvGrpSpPr/>
          <p:nvPr/>
        </p:nvGrpSpPr>
        <p:grpSpPr>
          <a:xfrm>
            <a:off x="5185189" y="4003035"/>
            <a:ext cx="432000" cy="432000"/>
            <a:chOff x="4046709" y="332568"/>
            <a:chExt cx="955480" cy="477740"/>
          </a:xfrm>
        </p:grpSpPr>
        <p:sp>
          <p:nvSpPr>
            <p:cNvPr id="350" name="Rectángulo 349">
              <a:extLst>
                <a:ext uri="{FF2B5EF4-FFF2-40B4-BE49-F238E27FC236}">
                  <a16:creationId xmlns:a16="http://schemas.microsoft.com/office/drawing/2014/main" id="{D29B89CD-AA5F-4FC8-B82B-FDEC72AF4A9F}"/>
                </a:ext>
              </a:extLst>
            </p:cNvPr>
            <p:cNvSpPr/>
            <p:nvPr/>
          </p:nvSpPr>
          <p:spPr>
            <a:xfrm>
              <a:off x="4046709" y="332568"/>
              <a:ext cx="955480" cy="477740"/>
            </a:xfrm>
            <a:prstGeom prst="rect">
              <a:avLst/>
            </a:prstGeom>
            <a:noFill/>
            <a:ln>
              <a:noFill/>
            </a:ln>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a:lstStyle/>
            <a:p>
              <a:endParaRPr lang="es-ES"/>
            </a:p>
          </p:txBody>
        </p:sp>
        <p:sp>
          <p:nvSpPr>
            <p:cNvPr id="351" name="CuadroTexto 350">
              <a:extLst>
                <a:ext uri="{FF2B5EF4-FFF2-40B4-BE49-F238E27FC236}">
                  <a16:creationId xmlns:a16="http://schemas.microsoft.com/office/drawing/2014/main" id="{B6656D39-5A53-4317-A76A-75D6E366D822}"/>
                </a:ext>
              </a:extLst>
            </p:cNvPr>
            <p:cNvSpPr txBox="1"/>
            <p:nvPr/>
          </p:nvSpPr>
          <p:spPr>
            <a:xfrm>
              <a:off x="4046709" y="332568"/>
              <a:ext cx="955480" cy="477740"/>
            </a:xfrm>
            <a:prstGeom prst="ellipse">
              <a:avLst/>
            </a:prstGeom>
            <a:solidFill>
              <a:srgbClr val="D9D9D9"/>
            </a:solidFill>
            <a:ln>
              <a:noFill/>
            </a:ln>
          </p:spPr>
          <p:style>
            <a:lnRef idx="0">
              <a:scrgbClr r="0" g="0" b="0"/>
            </a:lnRef>
            <a:fillRef idx="0">
              <a:scrgbClr r="0" g="0" b="0"/>
            </a:fillRef>
            <a:effectRef idx="0">
              <a:scrgbClr r="0" g="0" b="0"/>
            </a:effectRef>
            <a:fontRef idx="minor">
              <a:schemeClr val="lt1"/>
            </a:fontRef>
          </p:style>
          <p:txBody>
            <a:bodyPr spcFirstLastPara="0" vert="horz" wrap="square" lIns="6985" tIns="6985" rIns="6985" bIns="6985" numCol="1" spcCol="1270" anchor="ctr" anchorCtr="0">
              <a:noAutofit/>
            </a:bodyPr>
            <a:lstStyle/>
            <a:p>
              <a:pPr marL="0" lvl="0" indent="0" algn="ctr" defTabSz="466725">
                <a:lnSpc>
                  <a:spcPct val="90000"/>
                </a:lnSpc>
                <a:spcBef>
                  <a:spcPct val="0"/>
                </a:spcBef>
                <a:spcAft>
                  <a:spcPct val="35000"/>
                </a:spcAft>
                <a:buNone/>
              </a:pPr>
              <a:r>
                <a:rPr lang="es-ES" sz="900" b="1" dirty="0">
                  <a:solidFill>
                    <a:srgbClr val="1C3555"/>
                  </a:solidFill>
                  <a:latin typeface="Arial Nova Light" panose="020B0304020202020204" pitchFamily="34" charset="0"/>
                </a:rPr>
                <a:t>OE 7</a:t>
              </a:r>
              <a:endParaRPr lang="es-ES" sz="900" b="1" kern="1200" dirty="0">
                <a:solidFill>
                  <a:srgbClr val="1C3555"/>
                </a:solidFill>
                <a:latin typeface="Arial Nova Light" panose="020B0304020202020204" pitchFamily="34" charset="0"/>
              </a:endParaRPr>
            </a:p>
          </p:txBody>
        </p:sp>
      </p:grpSp>
      <p:grpSp>
        <p:nvGrpSpPr>
          <p:cNvPr id="352" name="Grupo 351">
            <a:extLst>
              <a:ext uri="{FF2B5EF4-FFF2-40B4-BE49-F238E27FC236}">
                <a16:creationId xmlns:a16="http://schemas.microsoft.com/office/drawing/2014/main" id="{6B1DF33D-ED4A-4449-885C-41713F0672BD}"/>
              </a:ext>
            </a:extLst>
          </p:cNvPr>
          <p:cNvGrpSpPr/>
          <p:nvPr/>
        </p:nvGrpSpPr>
        <p:grpSpPr>
          <a:xfrm>
            <a:off x="5698462" y="4003035"/>
            <a:ext cx="432000" cy="432000"/>
            <a:chOff x="4046709" y="332568"/>
            <a:chExt cx="955480" cy="477740"/>
          </a:xfrm>
        </p:grpSpPr>
        <p:sp>
          <p:nvSpPr>
            <p:cNvPr id="353" name="Rectángulo 352">
              <a:extLst>
                <a:ext uri="{FF2B5EF4-FFF2-40B4-BE49-F238E27FC236}">
                  <a16:creationId xmlns:a16="http://schemas.microsoft.com/office/drawing/2014/main" id="{DE33245E-5618-4317-B706-496C10E93387}"/>
                </a:ext>
              </a:extLst>
            </p:cNvPr>
            <p:cNvSpPr/>
            <p:nvPr/>
          </p:nvSpPr>
          <p:spPr>
            <a:xfrm>
              <a:off x="4046709" y="332568"/>
              <a:ext cx="955480" cy="477740"/>
            </a:xfrm>
            <a:prstGeom prst="rect">
              <a:avLst/>
            </a:prstGeom>
            <a:noFill/>
            <a:ln>
              <a:noFill/>
            </a:ln>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a:lstStyle/>
            <a:p>
              <a:endParaRPr lang="es-ES"/>
            </a:p>
          </p:txBody>
        </p:sp>
        <p:sp>
          <p:nvSpPr>
            <p:cNvPr id="354" name="CuadroTexto 353">
              <a:extLst>
                <a:ext uri="{FF2B5EF4-FFF2-40B4-BE49-F238E27FC236}">
                  <a16:creationId xmlns:a16="http://schemas.microsoft.com/office/drawing/2014/main" id="{C1B31341-2540-47C9-80B7-3DF10EFABFB5}"/>
                </a:ext>
              </a:extLst>
            </p:cNvPr>
            <p:cNvSpPr txBox="1"/>
            <p:nvPr/>
          </p:nvSpPr>
          <p:spPr>
            <a:xfrm>
              <a:off x="4046709" y="332568"/>
              <a:ext cx="955480" cy="477740"/>
            </a:xfrm>
            <a:prstGeom prst="ellipse">
              <a:avLst/>
            </a:prstGeom>
            <a:solidFill>
              <a:srgbClr val="D9D9D9"/>
            </a:solidFill>
            <a:ln>
              <a:noFill/>
            </a:ln>
          </p:spPr>
          <p:style>
            <a:lnRef idx="0">
              <a:scrgbClr r="0" g="0" b="0"/>
            </a:lnRef>
            <a:fillRef idx="0">
              <a:scrgbClr r="0" g="0" b="0"/>
            </a:fillRef>
            <a:effectRef idx="0">
              <a:scrgbClr r="0" g="0" b="0"/>
            </a:effectRef>
            <a:fontRef idx="minor">
              <a:schemeClr val="lt1"/>
            </a:fontRef>
          </p:style>
          <p:txBody>
            <a:bodyPr spcFirstLastPara="0" vert="horz" wrap="square" lIns="6985" tIns="6985" rIns="6985" bIns="6985" numCol="1" spcCol="1270" anchor="ctr" anchorCtr="0">
              <a:noAutofit/>
            </a:bodyPr>
            <a:lstStyle/>
            <a:p>
              <a:pPr marL="0" lvl="0" indent="0" algn="ctr" defTabSz="466725">
                <a:lnSpc>
                  <a:spcPct val="90000"/>
                </a:lnSpc>
                <a:spcBef>
                  <a:spcPct val="0"/>
                </a:spcBef>
                <a:spcAft>
                  <a:spcPct val="35000"/>
                </a:spcAft>
                <a:buNone/>
              </a:pPr>
              <a:r>
                <a:rPr lang="es-ES" sz="900" b="1" dirty="0">
                  <a:solidFill>
                    <a:srgbClr val="1C3555"/>
                  </a:solidFill>
                  <a:latin typeface="Arial Nova Light" panose="020B0304020202020204" pitchFamily="34" charset="0"/>
                </a:rPr>
                <a:t>OE x</a:t>
              </a:r>
              <a:endParaRPr lang="es-ES" sz="900" b="1" kern="1200" dirty="0">
                <a:solidFill>
                  <a:srgbClr val="1C3555"/>
                </a:solidFill>
                <a:latin typeface="Arial Nova Light" panose="020B0304020202020204" pitchFamily="34" charset="0"/>
              </a:endParaRPr>
            </a:p>
          </p:txBody>
        </p:sp>
      </p:grpSp>
      <p:cxnSp>
        <p:nvCxnSpPr>
          <p:cNvPr id="355" name="Conector recto 354">
            <a:extLst>
              <a:ext uri="{FF2B5EF4-FFF2-40B4-BE49-F238E27FC236}">
                <a16:creationId xmlns:a16="http://schemas.microsoft.com/office/drawing/2014/main" id="{A3D6A4A1-10C4-4738-972A-CC8DD4BDFF2A}"/>
              </a:ext>
            </a:extLst>
          </p:cNvPr>
          <p:cNvCxnSpPr>
            <a:cxnSpLocks/>
            <a:stCxn id="208" idx="2"/>
            <a:endCxn id="353" idx="0"/>
          </p:cNvCxnSpPr>
          <p:nvPr/>
        </p:nvCxnSpPr>
        <p:spPr>
          <a:xfrm>
            <a:off x="5405284" y="3713959"/>
            <a:ext cx="509178" cy="289076"/>
          </a:xfrm>
          <a:prstGeom prst="line">
            <a:avLst/>
          </a:prstGeom>
          <a:ln>
            <a:solidFill>
              <a:srgbClr val="1C3555"/>
            </a:solidFill>
          </a:ln>
        </p:spPr>
        <p:style>
          <a:lnRef idx="1">
            <a:schemeClr val="accent1"/>
          </a:lnRef>
          <a:fillRef idx="0">
            <a:schemeClr val="accent1"/>
          </a:fillRef>
          <a:effectRef idx="0">
            <a:schemeClr val="accent1"/>
          </a:effectRef>
          <a:fontRef idx="minor">
            <a:schemeClr val="tx1"/>
          </a:fontRef>
        </p:style>
      </p:cxnSp>
      <p:cxnSp>
        <p:nvCxnSpPr>
          <p:cNvPr id="356" name="Conector recto 355">
            <a:extLst>
              <a:ext uri="{FF2B5EF4-FFF2-40B4-BE49-F238E27FC236}">
                <a16:creationId xmlns:a16="http://schemas.microsoft.com/office/drawing/2014/main" id="{D1F79C24-24BC-41F2-A2BA-709FB4E7E5A7}"/>
              </a:ext>
            </a:extLst>
          </p:cNvPr>
          <p:cNvCxnSpPr>
            <a:cxnSpLocks/>
            <a:stCxn id="218" idx="2"/>
            <a:endCxn id="360" idx="0"/>
          </p:cNvCxnSpPr>
          <p:nvPr/>
        </p:nvCxnSpPr>
        <p:spPr>
          <a:xfrm flipH="1">
            <a:off x="6427735" y="3713959"/>
            <a:ext cx="519652" cy="289076"/>
          </a:xfrm>
          <a:prstGeom prst="line">
            <a:avLst/>
          </a:prstGeom>
          <a:ln>
            <a:solidFill>
              <a:srgbClr val="1C3555"/>
            </a:solidFill>
          </a:ln>
        </p:spPr>
        <p:style>
          <a:lnRef idx="1">
            <a:schemeClr val="accent1"/>
          </a:lnRef>
          <a:fillRef idx="0">
            <a:schemeClr val="accent1"/>
          </a:fillRef>
          <a:effectRef idx="0">
            <a:schemeClr val="accent1"/>
          </a:effectRef>
          <a:fontRef idx="minor">
            <a:schemeClr val="tx1"/>
          </a:fontRef>
        </p:style>
      </p:cxnSp>
      <p:cxnSp>
        <p:nvCxnSpPr>
          <p:cNvPr id="357" name="Conector recto 356">
            <a:extLst>
              <a:ext uri="{FF2B5EF4-FFF2-40B4-BE49-F238E27FC236}">
                <a16:creationId xmlns:a16="http://schemas.microsoft.com/office/drawing/2014/main" id="{9992F48A-F7A5-4760-A821-F0DD29C36CEB}"/>
              </a:ext>
            </a:extLst>
          </p:cNvPr>
          <p:cNvCxnSpPr>
            <a:cxnSpLocks/>
            <a:stCxn id="217" idx="2"/>
            <a:endCxn id="362" idx="0"/>
          </p:cNvCxnSpPr>
          <p:nvPr/>
        </p:nvCxnSpPr>
        <p:spPr>
          <a:xfrm flipH="1">
            <a:off x="6941008" y="3713959"/>
            <a:ext cx="6379" cy="289076"/>
          </a:xfrm>
          <a:prstGeom prst="line">
            <a:avLst/>
          </a:prstGeom>
          <a:ln>
            <a:solidFill>
              <a:srgbClr val="1C3555"/>
            </a:solidFill>
          </a:ln>
        </p:spPr>
        <p:style>
          <a:lnRef idx="1">
            <a:schemeClr val="accent1"/>
          </a:lnRef>
          <a:fillRef idx="0">
            <a:schemeClr val="accent1"/>
          </a:fillRef>
          <a:effectRef idx="0">
            <a:schemeClr val="accent1"/>
          </a:effectRef>
          <a:fontRef idx="minor">
            <a:schemeClr val="tx1"/>
          </a:fontRef>
        </p:style>
      </p:cxnSp>
      <p:grpSp>
        <p:nvGrpSpPr>
          <p:cNvPr id="358" name="Grupo 357">
            <a:extLst>
              <a:ext uri="{FF2B5EF4-FFF2-40B4-BE49-F238E27FC236}">
                <a16:creationId xmlns:a16="http://schemas.microsoft.com/office/drawing/2014/main" id="{41147E8F-8B1C-4354-9C7E-DA210896D2A2}"/>
              </a:ext>
            </a:extLst>
          </p:cNvPr>
          <p:cNvGrpSpPr/>
          <p:nvPr/>
        </p:nvGrpSpPr>
        <p:grpSpPr>
          <a:xfrm>
            <a:off x="6211735" y="4003035"/>
            <a:ext cx="432000" cy="432000"/>
            <a:chOff x="4046709" y="332568"/>
            <a:chExt cx="955480" cy="477740"/>
          </a:xfrm>
        </p:grpSpPr>
        <p:sp>
          <p:nvSpPr>
            <p:cNvPr id="359" name="Rectángulo 358">
              <a:extLst>
                <a:ext uri="{FF2B5EF4-FFF2-40B4-BE49-F238E27FC236}">
                  <a16:creationId xmlns:a16="http://schemas.microsoft.com/office/drawing/2014/main" id="{A861932C-EA1D-4EDE-B178-9A5CE5F38964}"/>
                </a:ext>
              </a:extLst>
            </p:cNvPr>
            <p:cNvSpPr/>
            <p:nvPr/>
          </p:nvSpPr>
          <p:spPr>
            <a:xfrm>
              <a:off x="4046709" y="332568"/>
              <a:ext cx="955480" cy="477740"/>
            </a:xfrm>
            <a:prstGeom prst="rect">
              <a:avLst/>
            </a:prstGeom>
            <a:noFill/>
            <a:ln>
              <a:noFill/>
            </a:ln>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a:lstStyle/>
            <a:p>
              <a:endParaRPr lang="es-ES"/>
            </a:p>
          </p:txBody>
        </p:sp>
        <p:sp>
          <p:nvSpPr>
            <p:cNvPr id="360" name="CuadroTexto 359">
              <a:extLst>
                <a:ext uri="{FF2B5EF4-FFF2-40B4-BE49-F238E27FC236}">
                  <a16:creationId xmlns:a16="http://schemas.microsoft.com/office/drawing/2014/main" id="{C4AB60AD-11EC-4DAA-80BD-DDB3C53114F2}"/>
                </a:ext>
              </a:extLst>
            </p:cNvPr>
            <p:cNvSpPr txBox="1"/>
            <p:nvPr/>
          </p:nvSpPr>
          <p:spPr>
            <a:xfrm>
              <a:off x="4046709" y="332568"/>
              <a:ext cx="955480" cy="477740"/>
            </a:xfrm>
            <a:prstGeom prst="ellipse">
              <a:avLst/>
            </a:prstGeom>
            <a:solidFill>
              <a:srgbClr val="D9D9D9"/>
            </a:solidFill>
            <a:ln>
              <a:noFill/>
            </a:ln>
          </p:spPr>
          <p:style>
            <a:lnRef idx="0">
              <a:scrgbClr r="0" g="0" b="0"/>
            </a:lnRef>
            <a:fillRef idx="0">
              <a:scrgbClr r="0" g="0" b="0"/>
            </a:fillRef>
            <a:effectRef idx="0">
              <a:scrgbClr r="0" g="0" b="0"/>
            </a:effectRef>
            <a:fontRef idx="minor">
              <a:schemeClr val="lt1"/>
            </a:fontRef>
          </p:style>
          <p:txBody>
            <a:bodyPr spcFirstLastPara="0" vert="horz" wrap="square" lIns="6985" tIns="6985" rIns="6985" bIns="6985" numCol="1" spcCol="1270" anchor="ctr" anchorCtr="0">
              <a:noAutofit/>
            </a:bodyPr>
            <a:lstStyle/>
            <a:p>
              <a:pPr marL="0" lvl="0" indent="0" algn="ctr" defTabSz="466725">
                <a:lnSpc>
                  <a:spcPct val="90000"/>
                </a:lnSpc>
                <a:spcBef>
                  <a:spcPct val="0"/>
                </a:spcBef>
                <a:spcAft>
                  <a:spcPct val="35000"/>
                </a:spcAft>
                <a:buNone/>
              </a:pPr>
              <a:r>
                <a:rPr lang="es-ES" sz="900" b="1" dirty="0">
                  <a:solidFill>
                    <a:srgbClr val="1C3555"/>
                  </a:solidFill>
                  <a:latin typeface="Arial Nova Light" panose="020B0304020202020204" pitchFamily="34" charset="0"/>
                </a:rPr>
                <a:t>OE 8</a:t>
              </a:r>
              <a:endParaRPr lang="es-ES" sz="900" b="1" kern="1200" dirty="0">
                <a:solidFill>
                  <a:srgbClr val="1C3555"/>
                </a:solidFill>
                <a:latin typeface="Arial Nova Light" panose="020B0304020202020204" pitchFamily="34" charset="0"/>
              </a:endParaRPr>
            </a:p>
          </p:txBody>
        </p:sp>
      </p:grpSp>
      <p:grpSp>
        <p:nvGrpSpPr>
          <p:cNvPr id="361" name="Grupo 360">
            <a:extLst>
              <a:ext uri="{FF2B5EF4-FFF2-40B4-BE49-F238E27FC236}">
                <a16:creationId xmlns:a16="http://schemas.microsoft.com/office/drawing/2014/main" id="{063EE27E-544E-4FC7-9DA9-352E74268C53}"/>
              </a:ext>
            </a:extLst>
          </p:cNvPr>
          <p:cNvGrpSpPr/>
          <p:nvPr/>
        </p:nvGrpSpPr>
        <p:grpSpPr>
          <a:xfrm>
            <a:off x="6725008" y="4003035"/>
            <a:ext cx="432000" cy="432000"/>
            <a:chOff x="4046709" y="332568"/>
            <a:chExt cx="955480" cy="477740"/>
          </a:xfrm>
        </p:grpSpPr>
        <p:sp>
          <p:nvSpPr>
            <p:cNvPr id="362" name="Rectángulo 361">
              <a:extLst>
                <a:ext uri="{FF2B5EF4-FFF2-40B4-BE49-F238E27FC236}">
                  <a16:creationId xmlns:a16="http://schemas.microsoft.com/office/drawing/2014/main" id="{5C7C0E71-1AE0-401E-AE08-49882C037A0D}"/>
                </a:ext>
              </a:extLst>
            </p:cNvPr>
            <p:cNvSpPr/>
            <p:nvPr/>
          </p:nvSpPr>
          <p:spPr>
            <a:xfrm>
              <a:off x="4046709" y="332568"/>
              <a:ext cx="955480" cy="477740"/>
            </a:xfrm>
            <a:prstGeom prst="rect">
              <a:avLst/>
            </a:prstGeom>
            <a:noFill/>
            <a:ln>
              <a:noFill/>
            </a:ln>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a:lstStyle/>
            <a:p>
              <a:endParaRPr lang="es-ES"/>
            </a:p>
          </p:txBody>
        </p:sp>
        <p:sp>
          <p:nvSpPr>
            <p:cNvPr id="363" name="CuadroTexto 362">
              <a:extLst>
                <a:ext uri="{FF2B5EF4-FFF2-40B4-BE49-F238E27FC236}">
                  <a16:creationId xmlns:a16="http://schemas.microsoft.com/office/drawing/2014/main" id="{FC2A58E6-D197-49B5-901F-FBA09D13A8E2}"/>
                </a:ext>
              </a:extLst>
            </p:cNvPr>
            <p:cNvSpPr txBox="1"/>
            <p:nvPr/>
          </p:nvSpPr>
          <p:spPr>
            <a:xfrm>
              <a:off x="4046709" y="332568"/>
              <a:ext cx="955480" cy="477740"/>
            </a:xfrm>
            <a:prstGeom prst="ellipse">
              <a:avLst/>
            </a:prstGeom>
            <a:solidFill>
              <a:srgbClr val="D9D9D9"/>
            </a:solidFill>
            <a:ln>
              <a:noFill/>
            </a:ln>
          </p:spPr>
          <p:style>
            <a:lnRef idx="0">
              <a:scrgbClr r="0" g="0" b="0"/>
            </a:lnRef>
            <a:fillRef idx="0">
              <a:scrgbClr r="0" g="0" b="0"/>
            </a:fillRef>
            <a:effectRef idx="0">
              <a:scrgbClr r="0" g="0" b="0"/>
            </a:effectRef>
            <a:fontRef idx="minor">
              <a:schemeClr val="lt1"/>
            </a:fontRef>
          </p:style>
          <p:txBody>
            <a:bodyPr spcFirstLastPara="0" vert="horz" wrap="square" lIns="6985" tIns="6985" rIns="6985" bIns="6985" numCol="1" spcCol="1270" anchor="ctr" anchorCtr="0">
              <a:noAutofit/>
            </a:bodyPr>
            <a:lstStyle/>
            <a:p>
              <a:pPr marL="0" lvl="0" indent="0" algn="ctr" defTabSz="466725">
                <a:lnSpc>
                  <a:spcPct val="90000"/>
                </a:lnSpc>
                <a:spcBef>
                  <a:spcPct val="0"/>
                </a:spcBef>
                <a:spcAft>
                  <a:spcPct val="35000"/>
                </a:spcAft>
                <a:buNone/>
              </a:pPr>
              <a:r>
                <a:rPr lang="es-ES" sz="900" b="1" dirty="0">
                  <a:solidFill>
                    <a:srgbClr val="1C3555"/>
                  </a:solidFill>
                  <a:latin typeface="Arial Nova Light" panose="020B0304020202020204" pitchFamily="34" charset="0"/>
                </a:rPr>
                <a:t>OE 9</a:t>
              </a:r>
              <a:endParaRPr lang="es-ES" sz="900" b="1" kern="1200" dirty="0">
                <a:solidFill>
                  <a:srgbClr val="1C3555"/>
                </a:solidFill>
                <a:latin typeface="Arial Nova Light" panose="020B0304020202020204" pitchFamily="34" charset="0"/>
              </a:endParaRPr>
            </a:p>
          </p:txBody>
        </p:sp>
      </p:grpSp>
      <p:grpSp>
        <p:nvGrpSpPr>
          <p:cNvPr id="364" name="Grupo 363">
            <a:extLst>
              <a:ext uri="{FF2B5EF4-FFF2-40B4-BE49-F238E27FC236}">
                <a16:creationId xmlns:a16="http://schemas.microsoft.com/office/drawing/2014/main" id="{EEFAEA34-2C87-4D3E-A692-E0FF35417DF3}"/>
              </a:ext>
            </a:extLst>
          </p:cNvPr>
          <p:cNvGrpSpPr/>
          <p:nvPr/>
        </p:nvGrpSpPr>
        <p:grpSpPr>
          <a:xfrm>
            <a:off x="7238281" y="4003035"/>
            <a:ext cx="432000" cy="432000"/>
            <a:chOff x="4046709" y="332568"/>
            <a:chExt cx="955480" cy="477740"/>
          </a:xfrm>
        </p:grpSpPr>
        <p:sp>
          <p:nvSpPr>
            <p:cNvPr id="365" name="Rectángulo 364">
              <a:extLst>
                <a:ext uri="{FF2B5EF4-FFF2-40B4-BE49-F238E27FC236}">
                  <a16:creationId xmlns:a16="http://schemas.microsoft.com/office/drawing/2014/main" id="{28E585C7-4F26-4D0D-8F04-A9F87C959523}"/>
                </a:ext>
              </a:extLst>
            </p:cNvPr>
            <p:cNvSpPr/>
            <p:nvPr/>
          </p:nvSpPr>
          <p:spPr>
            <a:xfrm>
              <a:off x="4046709" y="332568"/>
              <a:ext cx="955480" cy="477740"/>
            </a:xfrm>
            <a:prstGeom prst="rect">
              <a:avLst/>
            </a:prstGeom>
            <a:noFill/>
            <a:ln>
              <a:noFill/>
            </a:ln>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a:lstStyle/>
            <a:p>
              <a:endParaRPr lang="es-ES"/>
            </a:p>
          </p:txBody>
        </p:sp>
        <p:sp>
          <p:nvSpPr>
            <p:cNvPr id="366" name="CuadroTexto 365">
              <a:extLst>
                <a:ext uri="{FF2B5EF4-FFF2-40B4-BE49-F238E27FC236}">
                  <a16:creationId xmlns:a16="http://schemas.microsoft.com/office/drawing/2014/main" id="{AB46DEFF-F250-4EB6-AC99-85AC99E52CB4}"/>
                </a:ext>
              </a:extLst>
            </p:cNvPr>
            <p:cNvSpPr txBox="1"/>
            <p:nvPr/>
          </p:nvSpPr>
          <p:spPr>
            <a:xfrm>
              <a:off x="4046709" y="332568"/>
              <a:ext cx="955480" cy="477740"/>
            </a:xfrm>
            <a:prstGeom prst="ellipse">
              <a:avLst/>
            </a:prstGeom>
            <a:solidFill>
              <a:srgbClr val="D9D9D9"/>
            </a:solidFill>
            <a:ln>
              <a:noFill/>
            </a:ln>
          </p:spPr>
          <p:style>
            <a:lnRef idx="0">
              <a:scrgbClr r="0" g="0" b="0"/>
            </a:lnRef>
            <a:fillRef idx="0">
              <a:scrgbClr r="0" g="0" b="0"/>
            </a:fillRef>
            <a:effectRef idx="0">
              <a:scrgbClr r="0" g="0" b="0"/>
            </a:effectRef>
            <a:fontRef idx="minor">
              <a:schemeClr val="lt1"/>
            </a:fontRef>
          </p:style>
          <p:txBody>
            <a:bodyPr spcFirstLastPara="0" vert="horz" wrap="square" lIns="6985" tIns="6985" rIns="6985" bIns="6985" numCol="1" spcCol="1270" anchor="ctr" anchorCtr="0">
              <a:noAutofit/>
            </a:bodyPr>
            <a:lstStyle/>
            <a:p>
              <a:pPr marL="0" lvl="0" indent="0" algn="ctr" defTabSz="466725">
                <a:lnSpc>
                  <a:spcPct val="90000"/>
                </a:lnSpc>
                <a:spcBef>
                  <a:spcPct val="0"/>
                </a:spcBef>
                <a:spcAft>
                  <a:spcPct val="35000"/>
                </a:spcAft>
                <a:buNone/>
              </a:pPr>
              <a:r>
                <a:rPr lang="es-ES" sz="900" b="1" dirty="0">
                  <a:solidFill>
                    <a:srgbClr val="1C3555"/>
                  </a:solidFill>
                  <a:latin typeface="Arial Nova Light" panose="020B0304020202020204" pitchFamily="34" charset="0"/>
                </a:rPr>
                <a:t>OE x</a:t>
              </a:r>
              <a:endParaRPr lang="es-ES" sz="900" b="1" kern="1200" dirty="0">
                <a:solidFill>
                  <a:srgbClr val="1C3555"/>
                </a:solidFill>
                <a:latin typeface="Arial Nova Light" panose="020B0304020202020204" pitchFamily="34" charset="0"/>
              </a:endParaRPr>
            </a:p>
          </p:txBody>
        </p:sp>
      </p:grpSp>
      <p:cxnSp>
        <p:nvCxnSpPr>
          <p:cNvPr id="367" name="Conector recto 366">
            <a:extLst>
              <a:ext uri="{FF2B5EF4-FFF2-40B4-BE49-F238E27FC236}">
                <a16:creationId xmlns:a16="http://schemas.microsoft.com/office/drawing/2014/main" id="{FA0E4197-6AE5-4DD6-9719-FF8773CCEE8E}"/>
              </a:ext>
            </a:extLst>
          </p:cNvPr>
          <p:cNvCxnSpPr>
            <a:cxnSpLocks/>
            <a:stCxn id="217" idx="2"/>
            <a:endCxn id="365" idx="0"/>
          </p:cNvCxnSpPr>
          <p:nvPr/>
        </p:nvCxnSpPr>
        <p:spPr>
          <a:xfrm>
            <a:off x="6947387" y="3713959"/>
            <a:ext cx="506894" cy="289076"/>
          </a:xfrm>
          <a:prstGeom prst="line">
            <a:avLst/>
          </a:prstGeom>
          <a:ln>
            <a:solidFill>
              <a:srgbClr val="1C3555"/>
            </a:solidFill>
          </a:ln>
        </p:spPr>
        <p:style>
          <a:lnRef idx="1">
            <a:schemeClr val="accent1"/>
          </a:lnRef>
          <a:fillRef idx="0">
            <a:schemeClr val="accent1"/>
          </a:fillRef>
          <a:effectRef idx="0">
            <a:schemeClr val="accent1"/>
          </a:effectRef>
          <a:fontRef idx="minor">
            <a:schemeClr val="tx1"/>
          </a:fontRef>
        </p:style>
      </p:cxnSp>
      <p:cxnSp>
        <p:nvCxnSpPr>
          <p:cNvPr id="368" name="Conector recto 367">
            <a:extLst>
              <a:ext uri="{FF2B5EF4-FFF2-40B4-BE49-F238E27FC236}">
                <a16:creationId xmlns:a16="http://schemas.microsoft.com/office/drawing/2014/main" id="{6E99CCA6-0804-4BC8-94EA-3F5360CFE9C3}"/>
              </a:ext>
            </a:extLst>
          </p:cNvPr>
          <p:cNvCxnSpPr>
            <a:cxnSpLocks/>
            <a:stCxn id="269" idx="4"/>
            <a:endCxn id="372" idx="0"/>
          </p:cNvCxnSpPr>
          <p:nvPr/>
        </p:nvCxnSpPr>
        <p:spPr>
          <a:xfrm flipH="1">
            <a:off x="1576500" y="4435035"/>
            <a:ext cx="231773" cy="324514"/>
          </a:xfrm>
          <a:prstGeom prst="line">
            <a:avLst/>
          </a:prstGeom>
          <a:ln>
            <a:solidFill>
              <a:srgbClr val="1C3555"/>
            </a:solidFill>
          </a:ln>
        </p:spPr>
        <p:style>
          <a:lnRef idx="1">
            <a:schemeClr val="accent1"/>
          </a:lnRef>
          <a:fillRef idx="0">
            <a:schemeClr val="accent1"/>
          </a:fillRef>
          <a:effectRef idx="0">
            <a:schemeClr val="accent1"/>
          </a:effectRef>
          <a:fontRef idx="minor">
            <a:schemeClr val="tx1"/>
          </a:fontRef>
        </p:style>
      </p:cxnSp>
      <p:cxnSp>
        <p:nvCxnSpPr>
          <p:cNvPr id="369" name="Conector recto 368">
            <a:extLst>
              <a:ext uri="{FF2B5EF4-FFF2-40B4-BE49-F238E27FC236}">
                <a16:creationId xmlns:a16="http://schemas.microsoft.com/office/drawing/2014/main" id="{C8C9E7D5-E141-4D30-AD3A-E7195F0A26DC}"/>
              </a:ext>
            </a:extLst>
          </p:cNvPr>
          <p:cNvCxnSpPr>
            <a:cxnSpLocks/>
            <a:stCxn id="269" idx="4"/>
            <a:endCxn id="374" idx="0"/>
          </p:cNvCxnSpPr>
          <p:nvPr/>
        </p:nvCxnSpPr>
        <p:spPr>
          <a:xfrm>
            <a:off x="1808273" y="4435035"/>
            <a:ext cx="230612" cy="324514"/>
          </a:xfrm>
          <a:prstGeom prst="line">
            <a:avLst/>
          </a:prstGeom>
          <a:ln>
            <a:solidFill>
              <a:srgbClr val="1C3555"/>
            </a:solidFill>
          </a:ln>
        </p:spPr>
        <p:style>
          <a:lnRef idx="1">
            <a:schemeClr val="accent1"/>
          </a:lnRef>
          <a:fillRef idx="0">
            <a:schemeClr val="accent1"/>
          </a:fillRef>
          <a:effectRef idx="0">
            <a:schemeClr val="accent1"/>
          </a:effectRef>
          <a:fontRef idx="minor">
            <a:schemeClr val="tx1"/>
          </a:fontRef>
        </p:style>
      </p:cxnSp>
      <p:grpSp>
        <p:nvGrpSpPr>
          <p:cNvPr id="370" name="Grupo 369">
            <a:extLst>
              <a:ext uri="{FF2B5EF4-FFF2-40B4-BE49-F238E27FC236}">
                <a16:creationId xmlns:a16="http://schemas.microsoft.com/office/drawing/2014/main" id="{16C9DD10-4925-47F7-BF98-FA1FD396EC60}"/>
              </a:ext>
            </a:extLst>
          </p:cNvPr>
          <p:cNvGrpSpPr/>
          <p:nvPr/>
        </p:nvGrpSpPr>
        <p:grpSpPr>
          <a:xfrm>
            <a:off x="1378500" y="4759549"/>
            <a:ext cx="396000" cy="396000"/>
            <a:chOff x="4046709" y="332568"/>
            <a:chExt cx="955480" cy="477740"/>
          </a:xfrm>
        </p:grpSpPr>
        <p:sp>
          <p:nvSpPr>
            <p:cNvPr id="371" name="Rectángulo 370">
              <a:extLst>
                <a:ext uri="{FF2B5EF4-FFF2-40B4-BE49-F238E27FC236}">
                  <a16:creationId xmlns:a16="http://schemas.microsoft.com/office/drawing/2014/main" id="{F56E0E2D-CC37-4B7E-BE85-066EAE7F2A04}"/>
                </a:ext>
              </a:extLst>
            </p:cNvPr>
            <p:cNvSpPr/>
            <p:nvPr/>
          </p:nvSpPr>
          <p:spPr>
            <a:xfrm>
              <a:off x="4046709" y="332568"/>
              <a:ext cx="955480" cy="477740"/>
            </a:xfrm>
            <a:prstGeom prst="rect">
              <a:avLst/>
            </a:prstGeom>
            <a:noFill/>
            <a:ln>
              <a:noFill/>
            </a:ln>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a:lstStyle/>
            <a:p>
              <a:endParaRPr lang="es-ES"/>
            </a:p>
          </p:txBody>
        </p:sp>
        <p:sp>
          <p:nvSpPr>
            <p:cNvPr id="372" name="CuadroTexto 371">
              <a:extLst>
                <a:ext uri="{FF2B5EF4-FFF2-40B4-BE49-F238E27FC236}">
                  <a16:creationId xmlns:a16="http://schemas.microsoft.com/office/drawing/2014/main" id="{5D5EFA99-ECE0-4211-B9CE-DA01A8DCA32D}"/>
                </a:ext>
              </a:extLst>
            </p:cNvPr>
            <p:cNvSpPr txBox="1"/>
            <p:nvPr/>
          </p:nvSpPr>
          <p:spPr>
            <a:xfrm>
              <a:off x="4046709" y="332568"/>
              <a:ext cx="955480" cy="477740"/>
            </a:xfrm>
            <a:prstGeom prst="ellipse">
              <a:avLst/>
            </a:prstGeom>
            <a:solidFill>
              <a:srgbClr val="DDEBF7"/>
            </a:solidFill>
            <a:ln>
              <a:noFill/>
            </a:ln>
          </p:spPr>
          <p:style>
            <a:lnRef idx="0">
              <a:scrgbClr r="0" g="0" b="0"/>
            </a:lnRef>
            <a:fillRef idx="0">
              <a:scrgbClr r="0" g="0" b="0"/>
            </a:fillRef>
            <a:effectRef idx="0">
              <a:scrgbClr r="0" g="0" b="0"/>
            </a:effectRef>
            <a:fontRef idx="minor">
              <a:schemeClr val="lt1"/>
            </a:fontRef>
          </p:style>
          <p:txBody>
            <a:bodyPr spcFirstLastPara="0" vert="horz" wrap="square" lIns="6985" tIns="6985" rIns="6985" bIns="6985" numCol="1" spcCol="1270" anchor="ctr" anchorCtr="0">
              <a:noAutofit/>
            </a:bodyPr>
            <a:lstStyle/>
            <a:p>
              <a:pPr marL="0" lvl="0" indent="0" algn="ctr" defTabSz="466725">
                <a:lnSpc>
                  <a:spcPct val="90000"/>
                </a:lnSpc>
                <a:spcBef>
                  <a:spcPct val="0"/>
                </a:spcBef>
                <a:spcAft>
                  <a:spcPct val="35000"/>
                </a:spcAft>
                <a:buNone/>
              </a:pPr>
              <a:r>
                <a:rPr lang="es-ES" sz="800" b="1" dirty="0">
                  <a:solidFill>
                    <a:schemeClr val="tx1">
                      <a:lumMod val="75000"/>
                      <a:lumOff val="25000"/>
                    </a:schemeClr>
                  </a:solidFill>
                  <a:latin typeface="Arial Nova Light" panose="020B0304020202020204" pitchFamily="34" charset="0"/>
                </a:rPr>
                <a:t>OO 2</a:t>
              </a:r>
              <a:endParaRPr lang="es-ES" sz="800" b="1" kern="1200" dirty="0">
                <a:solidFill>
                  <a:schemeClr val="tx1">
                    <a:lumMod val="75000"/>
                    <a:lumOff val="25000"/>
                  </a:schemeClr>
                </a:solidFill>
                <a:latin typeface="Arial Nova Light" panose="020B0304020202020204" pitchFamily="34" charset="0"/>
              </a:endParaRPr>
            </a:p>
          </p:txBody>
        </p:sp>
      </p:grpSp>
      <p:grpSp>
        <p:nvGrpSpPr>
          <p:cNvPr id="373" name="Grupo 372">
            <a:extLst>
              <a:ext uri="{FF2B5EF4-FFF2-40B4-BE49-F238E27FC236}">
                <a16:creationId xmlns:a16="http://schemas.microsoft.com/office/drawing/2014/main" id="{C7D9316C-10C3-4E1F-9D9A-4120428023FA}"/>
              </a:ext>
            </a:extLst>
          </p:cNvPr>
          <p:cNvGrpSpPr/>
          <p:nvPr/>
        </p:nvGrpSpPr>
        <p:grpSpPr>
          <a:xfrm>
            <a:off x="1840885" y="4759549"/>
            <a:ext cx="396000" cy="396000"/>
            <a:chOff x="4046709" y="332568"/>
            <a:chExt cx="955480" cy="477740"/>
          </a:xfrm>
        </p:grpSpPr>
        <p:sp>
          <p:nvSpPr>
            <p:cNvPr id="374" name="Rectángulo 373">
              <a:extLst>
                <a:ext uri="{FF2B5EF4-FFF2-40B4-BE49-F238E27FC236}">
                  <a16:creationId xmlns:a16="http://schemas.microsoft.com/office/drawing/2014/main" id="{D11DFCC3-B503-42F2-A4A4-350DF75CCA1F}"/>
                </a:ext>
              </a:extLst>
            </p:cNvPr>
            <p:cNvSpPr/>
            <p:nvPr/>
          </p:nvSpPr>
          <p:spPr>
            <a:xfrm>
              <a:off x="4046709" y="332568"/>
              <a:ext cx="955480" cy="477740"/>
            </a:xfrm>
            <a:prstGeom prst="rect">
              <a:avLst/>
            </a:prstGeom>
            <a:noFill/>
            <a:ln>
              <a:noFill/>
            </a:ln>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a:lstStyle/>
            <a:p>
              <a:endParaRPr lang="es-ES"/>
            </a:p>
          </p:txBody>
        </p:sp>
        <p:sp>
          <p:nvSpPr>
            <p:cNvPr id="375" name="CuadroTexto 374">
              <a:extLst>
                <a:ext uri="{FF2B5EF4-FFF2-40B4-BE49-F238E27FC236}">
                  <a16:creationId xmlns:a16="http://schemas.microsoft.com/office/drawing/2014/main" id="{7E7A9141-8B26-4B31-8FD1-558334CE4D5D}"/>
                </a:ext>
              </a:extLst>
            </p:cNvPr>
            <p:cNvSpPr txBox="1"/>
            <p:nvPr/>
          </p:nvSpPr>
          <p:spPr>
            <a:xfrm>
              <a:off x="4046709" y="332568"/>
              <a:ext cx="955480" cy="477740"/>
            </a:xfrm>
            <a:prstGeom prst="ellipse">
              <a:avLst/>
            </a:prstGeom>
            <a:solidFill>
              <a:srgbClr val="DDEBF7"/>
            </a:solidFill>
            <a:ln>
              <a:noFill/>
            </a:ln>
          </p:spPr>
          <p:style>
            <a:lnRef idx="0">
              <a:scrgbClr r="0" g="0" b="0"/>
            </a:lnRef>
            <a:fillRef idx="0">
              <a:scrgbClr r="0" g="0" b="0"/>
            </a:fillRef>
            <a:effectRef idx="0">
              <a:scrgbClr r="0" g="0" b="0"/>
            </a:effectRef>
            <a:fontRef idx="minor">
              <a:schemeClr val="lt1"/>
            </a:fontRef>
          </p:style>
          <p:txBody>
            <a:bodyPr spcFirstLastPara="0" vert="horz" wrap="square" lIns="6985" tIns="6985" rIns="6985" bIns="6985" numCol="1" spcCol="1270" anchor="ctr" anchorCtr="0">
              <a:noAutofit/>
            </a:bodyPr>
            <a:lstStyle/>
            <a:p>
              <a:pPr marL="0" lvl="0" indent="0" algn="ctr" defTabSz="466725">
                <a:lnSpc>
                  <a:spcPct val="90000"/>
                </a:lnSpc>
                <a:spcBef>
                  <a:spcPct val="0"/>
                </a:spcBef>
                <a:spcAft>
                  <a:spcPct val="35000"/>
                </a:spcAft>
                <a:buNone/>
              </a:pPr>
              <a:r>
                <a:rPr lang="es-ES" sz="800" b="1" dirty="0">
                  <a:solidFill>
                    <a:schemeClr val="tx1">
                      <a:lumMod val="75000"/>
                      <a:lumOff val="25000"/>
                    </a:schemeClr>
                  </a:solidFill>
                  <a:latin typeface="Arial Nova Light" panose="020B0304020202020204" pitchFamily="34" charset="0"/>
                </a:rPr>
                <a:t>OO x</a:t>
              </a:r>
              <a:endParaRPr lang="es-ES" sz="800" b="1" kern="1200" dirty="0">
                <a:solidFill>
                  <a:schemeClr val="tx1">
                    <a:lumMod val="75000"/>
                    <a:lumOff val="25000"/>
                  </a:schemeClr>
                </a:solidFill>
                <a:latin typeface="Arial Nova Light" panose="020B0304020202020204" pitchFamily="34" charset="0"/>
              </a:endParaRPr>
            </a:p>
          </p:txBody>
        </p:sp>
      </p:grpSp>
      <p:cxnSp>
        <p:nvCxnSpPr>
          <p:cNvPr id="384" name="Conector recto 383">
            <a:extLst>
              <a:ext uri="{FF2B5EF4-FFF2-40B4-BE49-F238E27FC236}">
                <a16:creationId xmlns:a16="http://schemas.microsoft.com/office/drawing/2014/main" id="{F8902E5E-AC14-4DD9-A54C-60BE4B9D2230}"/>
              </a:ext>
            </a:extLst>
          </p:cNvPr>
          <p:cNvCxnSpPr>
            <a:cxnSpLocks/>
            <a:stCxn id="375" idx="4"/>
            <a:endCxn id="388" idx="0"/>
          </p:cNvCxnSpPr>
          <p:nvPr/>
        </p:nvCxnSpPr>
        <p:spPr>
          <a:xfrm flipH="1">
            <a:off x="1800967" y="5155549"/>
            <a:ext cx="237918" cy="433974"/>
          </a:xfrm>
          <a:prstGeom prst="line">
            <a:avLst/>
          </a:prstGeom>
          <a:ln>
            <a:solidFill>
              <a:srgbClr val="1C3555"/>
            </a:solidFill>
          </a:ln>
        </p:spPr>
        <p:style>
          <a:lnRef idx="1">
            <a:schemeClr val="accent1"/>
          </a:lnRef>
          <a:fillRef idx="0">
            <a:schemeClr val="accent1"/>
          </a:fillRef>
          <a:effectRef idx="0">
            <a:schemeClr val="accent1"/>
          </a:effectRef>
          <a:fontRef idx="minor">
            <a:schemeClr val="tx1"/>
          </a:fontRef>
        </p:style>
      </p:cxnSp>
      <p:cxnSp>
        <p:nvCxnSpPr>
          <p:cNvPr id="385" name="Conector recto 384">
            <a:extLst>
              <a:ext uri="{FF2B5EF4-FFF2-40B4-BE49-F238E27FC236}">
                <a16:creationId xmlns:a16="http://schemas.microsoft.com/office/drawing/2014/main" id="{1826B8F5-D885-4151-9506-018F616914AB}"/>
              </a:ext>
            </a:extLst>
          </p:cNvPr>
          <p:cNvCxnSpPr>
            <a:cxnSpLocks/>
            <a:stCxn id="375" idx="4"/>
            <a:endCxn id="390" idx="0"/>
          </p:cNvCxnSpPr>
          <p:nvPr/>
        </p:nvCxnSpPr>
        <p:spPr>
          <a:xfrm>
            <a:off x="2038885" y="5155549"/>
            <a:ext cx="224467" cy="433974"/>
          </a:xfrm>
          <a:prstGeom prst="line">
            <a:avLst/>
          </a:prstGeom>
          <a:ln>
            <a:solidFill>
              <a:srgbClr val="1C3555"/>
            </a:solidFill>
          </a:ln>
        </p:spPr>
        <p:style>
          <a:lnRef idx="1">
            <a:schemeClr val="accent1"/>
          </a:lnRef>
          <a:fillRef idx="0">
            <a:schemeClr val="accent1"/>
          </a:fillRef>
          <a:effectRef idx="0">
            <a:schemeClr val="accent1"/>
          </a:effectRef>
          <a:fontRef idx="minor">
            <a:schemeClr val="tx1"/>
          </a:fontRef>
        </p:style>
      </p:cxnSp>
      <p:grpSp>
        <p:nvGrpSpPr>
          <p:cNvPr id="386" name="Grupo 385">
            <a:extLst>
              <a:ext uri="{FF2B5EF4-FFF2-40B4-BE49-F238E27FC236}">
                <a16:creationId xmlns:a16="http://schemas.microsoft.com/office/drawing/2014/main" id="{316E8C8C-5B86-45CC-A8A7-77CCDA4F51D8}"/>
              </a:ext>
            </a:extLst>
          </p:cNvPr>
          <p:cNvGrpSpPr/>
          <p:nvPr/>
        </p:nvGrpSpPr>
        <p:grpSpPr>
          <a:xfrm>
            <a:off x="1602967" y="5589523"/>
            <a:ext cx="396000" cy="396000"/>
            <a:chOff x="4046709" y="332568"/>
            <a:chExt cx="955480" cy="477740"/>
          </a:xfrm>
        </p:grpSpPr>
        <p:sp>
          <p:nvSpPr>
            <p:cNvPr id="387" name="Rectángulo 386">
              <a:extLst>
                <a:ext uri="{FF2B5EF4-FFF2-40B4-BE49-F238E27FC236}">
                  <a16:creationId xmlns:a16="http://schemas.microsoft.com/office/drawing/2014/main" id="{7498092B-C560-46FF-9958-67CB72B2751B}"/>
                </a:ext>
              </a:extLst>
            </p:cNvPr>
            <p:cNvSpPr/>
            <p:nvPr/>
          </p:nvSpPr>
          <p:spPr>
            <a:xfrm>
              <a:off x="4046709" y="332568"/>
              <a:ext cx="955480" cy="477740"/>
            </a:xfrm>
            <a:prstGeom prst="rect">
              <a:avLst/>
            </a:prstGeom>
            <a:noFill/>
            <a:ln>
              <a:noFill/>
            </a:ln>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a:lstStyle/>
            <a:p>
              <a:endParaRPr lang="es-ES"/>
            </a:p>
          </p:txBody>
        </p:sp>
        <p:sp>
          <p:nvSpPr>
            <p:cNvPr id="388" name="CuadroTexto 387">
              <a:extLst>
                <a:ext uri="{FF2B5EF4-FFF2-40B4-BE49-F238E27FC236}">
                  <a16:creationId xmlns:a16="http://schemas.microsoft.com/office/drawing/2014/main" id="{89DD5190-4B07-4351-A453-8551E1E3AF12}"/>
                </a:ext>
              </a:extLst>
            </p:cNvPr>
            <p:cNvSpPr txBox="1"/>
            <p:nvPr/>
          </p:nvSpPr>
          <p:spPr>
            <a:xfrm>
              <a:off x="4046709" y="332568"/>
              <a:ext cx="955480" cy="477740"/>
            </a:xfrm>
            <a:prstGeom prst="ellipse">
              <a:avLst/>
            </a:prstGeom>
            <a:solidFill>
              <a:srgbClr val="F2F2F2"/>
            </a:solidFill>
            <a:ln>
              <a:noFill/>
            </a:ln>
          </p:spPr>
          <p:style>
            <a:lnRef idx="0">
              <a:scrgbClr r="0" g="0" b="0"/>
            </a:lnRef>
            <a:fillRef idx="0">
              <a:scrgbClr r="0" g="0" b="0"/>
            </a:fillRef>
            <a:effectRef idx="0">
              <a:scrgbClr r="0" g="0" b="0"/>
            </a:effectRef>
            <a:fontRef idx="minor">
              <a:schemeClr val="lt1"/>
            </a:fontRef>
          </p:style>
          <p:txBody>
            <a:bodyPr spcFirstLastPara="0" vert="horz" wrap="square" lIns="6985" tIns="6985" rIns="6985" bIns="6985" numCol="1" spcCol="1270" anchor="ctr" anchorCtr="0">
              <a:noAutofit/>
            </a:bodyPr>
            <a:lstStyle/>
            <a:p>
              <a:pPr marL="0" lvl="0" indent="0" algn="ctr" defTabSz="466725">
                <a:lnSpc>
                  <a:spcPct val="90000"/>
                </a:lnSpc>
                <a:spcBef>
                  <a:spcPct val="0"/>
                </a:spcBef>
                <a:spcAft>
                  <a:spcPct val="35000"/>
                </a:spcAft>
                <a:buNone/>
              </a:pPr>
              <a:r>
                <a:rPr lang="es-ES" sz="800" b="1" dirty="0">
                  <a:solidFill>
                    <a:schemeClr val="tx1">
                      <a:lumMod val="75000"/>
                      <a:lumOff val="25000"/>
                    </a:schemeClr>
                  </a:solidFill>
                  <a:latin typeface="Arial Nova Light" panose="020B0304020202020204" pitchFamily="34" charset="0"/>
                </a:rPr>
                <a:t>P 2</a:t>
              </a:r>
              <a:endParaRPr lang="es-ES" sz="800" b="1" kern="1200" dirty="0">
                <a:solidFill>
                  <a:schemeClr val="tx1">
                    <a:lumMod val="75000"/>
                    <a:lumOff val="25000"/>
                  </a:schemeClr>
                </a:solidFill>
                <a:latin typeface="Arial Nova Light" panose="020B0304020202020204" pitchFamily="34" charset="0"/>
              </a:endParaRPr>
            </a:p>
          </p:txBody>
        </p:sp>
      </p:grpSp>
      <p:grpSp>
        <p:nvGrpSpPr>
          <p:cNvPr id="389" name="Grupo 388">
            <a:extLst>
              <a:ext uri="{FF2B5EF4-FFF2-40B4-BE49-F238E27FC236}">
                <a16:creationId xmlns:a16="http://schemas.microsoft.com/office/drawing/2014/main" id="{286EE724-A18E-4CEF-8F42-63A4B72A08B3}"/>
              </a:ext>
            </a:extLst>
          </p:cNvPr>
          <p:cNvGrpSpPr/>
          <p:nvPr/>
        </p:nvGrpSpPr>
        <p:grpSpPr>
          <a:xfrm>
            <a:off x="2065352" y="5589523"/>
            <a:ext cx="396000" cy="396000"/>
            <a:chOff x="4046709" y="332568"/>
            <a:chExt cx="955480" cy="477740"/>
          </a:xfrm>
        </p:grpSpPr>
        <p:sp>
          <p:nvSpPr>
            <p:cNvPr id="390" name="Rectángulo 389">
              <a:extLst>
                <a:ext uri="{FF2B5EF4-FFF2-40B4-BE49-F238E27FC236}">
                  <a16:creationId xmlns:a16="http://schemas.microsoft.com/office/drawing/2014/main" id="{6C238066-7034-4A6A-8234-417081FEC3F7}"/>
                </a:ext>
              </a:extLst>
            </p:cNvPr>
            <p:cNvSpPr/>
            <p:nvPr/>
          </p:nvSpPr>
          <p:spPr>
            <a:xfrm>
              <a:off x="4046709" y="332568"/>
              <a:ext cx="955480" cy="477740"/>
            </a:xfrm>
            <a:prstGeom prst="rect">
              <a:avLst/>
            </a:prstGeom>
            <a:noFill/>
            <a:ln>
              <a:noFill/>
            </a:ln>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a:lstStyle/>
            <a:p>
              <a:endParaRPr lang="es-ES"/>
            </a:p>
          </p:txBody>
        </p:sp>
        <p:sp>
          <p:nvSpPr>
            <p:cNvPr id="391" name="CuadroTexto 390">
              <a:extLst>
                <a:ext uri="{FF2B5EF4-FFF2-40B4-BE49-F238E27FC236}">
                  <a16:creationId xmlns:a16="http://schemas.microsoft.com/office/drawing/2014/main" id="{42A147F8-DD43-472F-ADA8-4C75249BA282}"/>
                </a:ext>
              </a:extLst>
            </p:cNvPr>
            <p:cNvSpPr txBox="1"/>
            <p:nvPr/>
          </p:nvSpPr>
          <p:spPr>
            <a:xfrm>
              <a:off x="4046709" y="332568"/>
              <a:ext cx="955480" cy="477740"/>
            </a:xfrm>
            <a:prstGeom prst="ellipse">
              <a:avLst/>
            </a:prstGeom>
            <a:solidFill>
              <a:srgbClr val="F2F2F2"/>
            </a:solidFill>
            <a:ln>
              <a:noFill/>
            </a:ln>
          </p:spPr>
          <p:style>
            <a:lnRef idx="0">
              <a:scrgbClr r="0" g="0" b="0"/>
            </a:lnRef>
            <a:fillRef idx="0">
              <a:scrgbClr r="0" g="0" b="0"/>
            </a:fillRef>
            <a:effectRef idx="0">
              <a:scrgbClr r="0" g="0" b="0"/>
            </a:effectRef>
            <a:fontRef idx="minor">
              <a:schemeClr val="lt1"/>
            </a:fontRef>
          </p:style>
          <p:txBody>
            <a:bodyPr spcFirstLastPara="0" vert="horz" wrap="square" lIns="6985" tIns="6985" rIns="6985" bIns="6985" numCol="1" spcCol="1270" anchor="ctr" anchorCtr="0">
              <a:noAutofit/>
            </a:bodyPr>
            <a:lstStyle/>
            <a:p>
              <a:pPr marL="0" lvl="0" indent="0" algn="ctr" defTabSz="466725">
                <a:lnSpc>
                  <a:spcPct val="90000"/>
                </a:lnSpc>
                <a:spcBef>
                  <a:spcPct val="0"/>
                </a:spcBef>
                <a:spcAft>
                  <a:spcPct val="35000"/>
                </a:spcAft>
                <a:buNone/>
              </a:pPr>
              <a:r>
                <a:rPr lang="es-ES" sz="800" b="1" dirty="0">
                  <a:solidFill>
                    <a:schemeClr val="tx1">
                      <a:lumMod val="75000"/>
                      <a:lumOff val="25000"/>
                    </a:schemeClr>
                  </a:solidFill>
                  <a:latin typeface="Arial Nova Light" panose="020B0304020202020204" pitchFamily="34" charset="0"/>
                </a:rPr>
                <a:t>P x</a:t>
              </a:r>
              <a:endParaRPr lang="es-ES" sz="800" b="1" kern="1200" dirty="0">
                <a:solidFill>
                  <a:schemeClr val="tx1">
                    <a:lumMod val="75000"/>
                    <a:lumOff val="25000"/>
                  </a:schemeClr>
                </a:solidFill>
                <a:latin typeface="Arial Nova Light" panose="020B0304020202020204" pitchFamily="34" charset="0"/>
              </a:endParaRPr>
            </a:p>
          </p:txBody>
        </p:sp>
      </p:grpSp>
      <p:cxnSp>
        <p:nvCxnSpPr>
          <p:cNvPr id="400" name="Conector recto 399">
            <a:extLst>
              <a:ext uri="{FF2B5EF4-FFF2-40B4-BE49-F238E27FC236}">
                <a16:creationId xmlns:a16="http://schemas.microsoft.com/office/drawing/2014/main" id="{7FAFBC1C-BA7F-4263-B085-D3610FBCAA6E}"/>
              </a:ext>
            </a:extLst>
          </p:cNvPr>
          <p:cNvCxnSpPr>
            <a:cxnSpLocks/>
          </p:cNvCxnSpPr>
          <p:nvPr/>
        </p:nvCxnSpPr>
        <p:spPr>
          <a:xfrm>
            <a:off x="599558" y="4504044"/>
            <a:ext cx="9036000" cy="0"/>
          </a:xfrm>
          <a:prstGeom prst="line">
            <a:avLst/>
          </a:prstGeom>
          <a:ln w="12700">
            <a:solidFill>
              <a:srgbClr val="1C3555"/>
            </a:solidFill>
            <a:prstDash val="dash"/>
          </a:ln>
        </p:spPr>
        <p:style>
          <a:lnRef idx="1">
            <a:schemeClr val="accent1"/>
          </a:lnRef>
          <a:fillRef idx="0">
            <a:schemeClr val="accent1"/>
          </a:fillRef>
          <a:effectRef idx="0">
            <a:schemeClr val="accent1"/>
          </a:effectRef>
          <a:fontRef idx="minor">
            <a:schemeClr val="tx1"/>
          </a:fontRef>
        </p:style>
      </p:cxnSp>
      <p:sp>
        <p:nvSpPr>
          <p:cNvPr id="401" name="CuadroTexto 400">
            <a:extLst>
              <a:ext uri="{FF2B5EF4-FFF2-40B4-BE49-F238E27FC236}">
                <a16:creationId xmlns:a16="http://schemas.microsoft.com/office/drawing/2014/main" id="{25BF5677-CE14-4B6D-8B74-409BD23645F7}"/>
              </a:ext>
            </a:extLst>
          </p:cNvPr>
          <p:cNvSpPr txBox="1"/>
          <p:nvPr/>
        </p:nvSpPr>
        <p:spPr>
          <a:xfrm>
            <a:off x="8486967" y="4585881"/>
            <a:ext cx="1080000" cy="1519960"/>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6985" tIns="6985" rIns="6985" bIns="6985" numCol="1" spcCol="1270" anchor="t" anchorCtr="0">
            <a:noAutofit/>
          </a:bodyPr>
          <a:lstStyle/>
          <a:p>
            <a:pPr algn="ctr" defTabSz="466725">
              <a:lnSpc>
                <a:spcPct val="90000"/>
              </a:lnSpc>
              <a:spcBef>
                <a:spcPct val="0"/>
              </a:spcBef>
              <a:spcAft>
                <a:spcPct val="35000"/>
              </a:spcAft>
            </a:pPr>
            <a:r>
              <a:rPr lang="es-ES" sz="1000" b="1" i="1" dirty="0">
                <a:solidFill>
                  <a:srgbClr val="1C3555"/>
                </a:solidFill>
                <a:latin typeface="Arial Nova Light" panose="020B0304020202020204" pitchFamily="34" charset="0"/>
              </a:rPr>
              <a:t>EJECUCIÓN</a:t>
            </a:r>
          </a:p>
          <a:p>
            <a:pPr lvl="0" algn="ctr" defTabSz="466725">
              <a:lnSpc>
                <a:spcPct val="90000"/>
              </a:lnSpc>
              <a:spcBef>
                <a:spcPct val="0"/>
              </a:spcBef>
              <a:spcAft>
                <a:spcPct val="35000"/>
              </a:spcAft>
            </a:pPr>
            <a:r>
              <a:rPr lang="es-ES" sz="900" b="1" dirty="0">
                <a:solidFill>
                  <a:schemeClr val="tx1">
                    <a:lumMod val="75000"/>
                    <a:lumOff val="25000"/>
                  </a:schemeClr>
                </a:solidFill>
                <a:latin typeface="Arial Nova Light" panose="020B0304020202020204" pitchFamily="34" charset="0"/>
              </a:rPr>
              <a:t>RESPONSABLES OBJETIVOS OPERATIVOS</a:t>
            </a:r>
          </a:p>
          <a:p>
            <a:pPr lvl="0" algn="ctr" defTabSz="466725">
              <a:lnSpc>
                <a:spcPct val="90000"/>
              </a:lnSpc>
              <a:spcBef>
                <a:spcPct val="0"/>
              </a:spcBef>
              <a:spcAft>
                <a:spcPct val="35000"/>
              </a:spcAft>
            </a:pPr>
            <a:endParaRPr lang="es-ES" sz="1000" b="1" dirty="0">
              <a:solidFill>
                <a:schemeClr val="tx1">
                  <a:lumMod val="75000"/>
                  <a:lumOff val="25000"/>
                </a:schemeClr>
              </a:solidFill>
              <a:latin typeface="Arial Nova Light" panose="020B0304020202020204" pitchFamily="34" charset="0"/>
            </a:endParaRPr>
          </a:p>
          <a:p>
            <a:pPr lvl="0" algn="ctr" defTabSz="466725">
              <a:lnSpc>
                <a:spcPct val="90000"/>
              </a:lnSpc>
              <a:spcBef>
                <a:spcPct val="0"/>
              </a:spcBef>
              <a:spcAft>
                <a:spcPct val="35000"/>
              </a:spcAft>
            </a:pPr>
            <a:endParaRPr lang="es-ES" sz="1000" b="1" dirty="0">
              <a:solidFill>
                <a:schemeClr val="tx1">
                  <a:lumMod val="75000"/>
                  <a:lumOff val="25000"/>
                </a:schemeClr>
              </a:solidFill>
              <a:latin typeface="Arial Nova Light" panose="020B0304020202020204" pitchFamily="34" charset="0"/>
            </a:endParaRPr>
          </a:p>
          <a:p>
            <a:pPr lvl="0" algn="ctr" defTabSz="466725">
              <a:lnSpc>
                <a:spcPct val="90000"/>
              </a:lnSpc>
              <a:spcBef>
                <a:spcPct val="0"/>
              </a:spcBef>
              <a:spcAft>
                <a:spcPct val="35000"/>
              </a:spcAft>
            </a:pPr>
            <a:r>
              <a:rPr lang="es-ES" sz="900" b="1" dirty="0">
                <a:solidFill>
                  <a:schemeClr val="tx1">
                    <a:lumMod val="75000"/>
                    <a:lumOff val="25000"/>
                  </a:schemeClr>
                </a:solidFill>
                <a:latin typeface="Arial Nova Light" panose="020B0304020202020204" pitchFamily="34" charset="0"/>
              </a:rPr>
              <a:t>RESPONSABLES PROYECTOS / INICIATIVAS</a:t>
            </a:r>
          </a:p>
        </p:txBody>
      </p:sp>
      <p:cxnSp>
        <p:nvCxnSpPr>
          <p:cNvPr id="402" name="Conector recto 401">
            <a:extLst>
              <a:ext uri="{FF2B5EF4-FFF2-40B4-BE49-F238E27FC236}">
                <a16:creationId xmlns:a16="http://schemas.microsoft.com/office/drawing/2014/main" id="{06C77924-E388-407F-8816-B17A190CE4B0}"/>
              </a:ext>
            </a:extLst>
          </p:cNvPr>
          <p:cNvCxnSpPr>
            <a:cxnSpLocks/>
            <a:stCxn id="348" idx="4"/>
            <a:endCxn id="406" idx="0"/>
          </p:cNvCxnSpPr>
          <p:nvPr/>
        </p:nvCxnSpPr>
        <p:spPr>
          <a:xfrm flipH="1">
            <a:off x="4657820" y="4435035"/>
            <a:ext cx="230096" cy="324514"/>
          </a:xfrm>
          <a:prstGeom prst="line">
            <a:avLst/>
          </a:prstGeom>
          <a:ln>
            <a:solidFill>
              <a:srgbClr val="1C3555"/>
            </a:solidFill>
          </a:ln>
        </p:spPr>
        <p:style>
          <a:lnRef idx="1">
            <a:schemeClr val="accent1"/>
          </a:lnRef>
          <a:fillRef idx="0">
            <a:schemeClr val="accent1"/>
          </a:fillRef>
          <a:effectRef idx="0">
            <a:schemeClr val="accent1"/>
          </a:effectRef>
          <a:fontRef idx="minor">
            <a:schemeClr val="tx1"/>
          </a:fontRef>
        </p:style>
      </p:cxnSp>
      <p:cxnSp>
        <p:nvCxnSpPr>
          <p:cNvPr id="403" name="Conector recto 402">
            <a:extLst>
              <a:ext uri="{FF2B5EF4-FFF2-40B4-BE49-F238E27FC236}">
                <a16:creationId xmlns:a16="http://schemas.microsoft.com/office/drawing/2014/main" id="{4B88AD06-92B1-42AA-8298-6DFE5B9DD34D}"/>
              </a:ext>
            </a:extLst>
          </p:cNvPr>
          <p:cNvCxnSpPr>
            <a:cxnSpLocks/>
            <a:stCxn id="348" idx="4"/>
            <a:endCxn id="408" idx="0"/>
          </p:cNvCxnSpPr>
          <p:nvPr/>
        </p:nvCxnSpPr>
        <p:spPr>
          <a:xfrm>
            <a:off x="4887916" y="4435035"/>
            <a:ext cx="232289" cy="324514"/>
          </a:xfrm>
          <a:prstGeom prst="line">
            <a:avLst/>
          </a:prstGeom>
          <a:ln>
            <a:solidFill>
              <a:srgbClr val="1C3555"/>
            </a:solidFill>
          </a:ln>
        </p:spPr>
        <p:style>
          <a:lnRef idx="1">
            <a:schemeClr val="accent1"/>
          </a:lnRef>
          <a:fillRef idx="0">
            <a:schemeClr val="accent1"/>
          </a:fillRef>
          <a:effectRef idx="0">
            <a:schemeClr val="accent1"/>
          </a:effectRef>
          <a:fontRef idx="minor">
            <a:schemeClr val="tx1"/>
          </a:fontRef>
        </p:style>
      </p:cxnSp>
      <p:grpSp>
        <p:nvGrpSpPr>
          <p:cNvPr id="404" name="Grupo 403">
            <a:extLst>
              <a:ext uri="{FF2B5EF4-FFF2-40B4-BE49-F238E27FC236}">
                <a16:creationId xmlns:a16="http://schemas.microsoft.com/office/drawing/2014/main" id="{4EEC40D8-6513-4F71-A833-C885881E89FF}"/>
              </a:ext>
            </a:extLst>
          </p:cNvPr>
          <p:cNvGrpSpPr/>
          <p:nvPr/>
        </p:nvGrpSpPr>
        <p:grpSpPr>
          <a:xfrm>
            <a:off x="4459820" y="4759549"/>
            <a:ext cx="396000" cy="396000"/>
            <a:chOff x="4046709" y="332568"/>
            <a:chExt cx="955480" cy="477740"/>
          </a:xfrm>
        </p:grpSpPr>
        <p:sp>
          <p:nvSpPr>
            <p:cNvPr id="405" name="Rectángulo 404">
              <a:extLst>
                <a:ext uri="{FF2B5EF4-FFF2-40B4-BE49-F238E27FC236}">
                  <a16:creationId xmlns:a16="http://schemas.microsoft.com/office/drawing/2014/main" id="{54FF215B-2BE1-4E9E-B9A5-79D0CC0FE1DC}"/>
                </a:ext>
              </a:extLst>
            </p:cNvPr>
            <p:cNvSpPr/>
            <p:nvPr/>
          </p:nvSpPr>
          <p:spPr>
            <a:xfrm>
              <a:off x="4046709" y="332568"/>
              <a:ext cx="955480" cy="477740"/>
            </a:xfrm>
            <a:prstGeom prst="rect">
              <a:avLst/>
            </a:prstGeom>
            <a:noFill/>
            <a:ln>
              <a:noFill/>
            </a:ln>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a:lstStyle/>
            <a:p>
              <a:endParaRPr lang="es-ES"/>
            </a:p>
          </p:txBody>
        </p:sp>
        <p:sp>
          <p:nvSpPr>
            <p:cNvPr id="406" name="CuadroTexto 405">
              <a:extLst>
                <a:ext uri="{FF2B5EF4-FFF2-40B4-BE49-F238E27FC236}">
                  <a16:creationId xmlns:a16="http://schemas.microsoft.com/office/drawing/2014/main" id="{7BA36799-E36B-4077-B09B-825A1A482ED9}"/>
                </a:ext>
              </a:extLst>
            </p:cNvPr>
            <p:cNvSpPr txBox="1"/>
            <p:nvPr/>
          </p:nvSpPr>
          <p:spPr>
            <a:xfrm>
              <a:off x="4046709" y="332568"/>
              <a:ext cx="955480" cy="477740"/>
            </a:xfrm>
            <a:prstGeom prst="ellipse">
              <a:avLst/>
            </a:prstGeom>
            <a:solidFill>
              <a:srgbClr val="DDEBF7"/>
            </a:solidFill>
            <a:ln>
              <a:noFill/>
            </a:ln>
          </p:spPr>
          <p:style>
            <a:lnRef idx="0">
              <a:scrgbClr r="0" g="0" b="0"/>
            </a:lnRef>
            <a:fillRef idx="0">
              <a:scrgbClr r="0" g="0" b="0"/>
            </a:fillRef>
            <a:effectRef idx="0">
              <a:scrgbClr r="0" g="0" b="0"/>
            </a:effectRef>
            <a:fontRef idx="minor">
              <a:schemeClr val="lt1"/>
            </a:fontRef>
          </p:style>
          <p:txBody>
            <a:bodyPr spcFirstLastPara="0" vert="horz" wrap="square" lIns="6985" tIns="6985" rIns="6985" bIns="6985" numCol="1" spcCol="1270" anchor="ctr" anchorCtr="0">
              <a:noAutofit/>
            </a:bodyPr>
            <a:lstStyle/>
            <a:p>
              <a:pPr marL="0" lvl="0" indent="0" algn="ctr" defTabSz="466725">
                <a:lnSpc>
                  <a:spcPct val="90000"/>
                </a:lnSpc>
                <a:spcBef>
                  <a:spcPct val="0"/>
                </a:spcBef>
                <a:spcAft>
                  <a:spcPct val="35000"/>
                </a:spcAft>
                <a:buNone/>
              </a:pPr>
              <a:r>
                <a:rPr lang="es-ES" sz="800" b="1" dirty="0">
                  <a:solidFill>
                    <a:schemeClr val="tx1">
                      <a:lumMod val="75000"/>
                      <a:lumOff val="25000"/>
                    </a:schemeClr>
                  </a:solidFill>
                  <a:latin typeface="Arial Nova Light" panose="020B0304020202020204" pitchFamily="34" charset="0"/>
                </a:rPr>
                <a:t>OO 4</a:t>
              </a:r>
              <a:endParaRPr lang="es-ES" sz="800" b="1" kern="1200" dirty="0">
                <a:solidFill>
                  <a:schemeClr val="tx1">
                    <a:lumMod val="75000"/>
                    <a:lumOff val="25000"/>
                  </a:schemeClr>
                </a:solidFill>
                <a:latin typeface="Arial Nova Light" panose="020B0304020202020204" pitchFamily="34" charset="0"/>
              </a:endParaRPr>
            </a:p>
          </p:txBody>
        </p:sp>
      </p:grpSp>
      <p:grpSp>
        <p:nvGrpSpPr>
          <p:cNvPr id="407" name="Grupo 406">
            <a:extLst>
              <a:ext uri="{FF2B5EF4-FFF2-40B4-BE49-F238E27FC236}">
                <a16:creationId xmlns:a16="http://schemas.microsoft.com/office/drawing/2014/main" id="{D88FDDFC-2160-43C6-9135-8E073C394406}"/>
              </a:ext>
            </a:extLst>
          </p:cNvPr>
          <p:cNvGrpSpPr/>
          <p:nvPr/>
        </p:nvGrpSpPr>
        <p:grpSpPr>
          <a:xfrm>
            <a:off x="4922205" y="4759549"/>
            <a:ext cx="396000" cy="396000"/>
            <a:chOff x="4046709" y="332568"/>
            <a:chExt cx="955480" cy="477740"/>
          </a:xfrm>
        </p:grpSpPr>
        <p:sp>
          <p:nvSpPr>
            <p:cNvPr id="408" name="Rectángulo 407">
              <a:extLst>
                <a:ext uri="{FF2B5EF4-FFF2-40B4-BE49-F238E27FC236}">
                  <a16:creationId xmlns:a16="http://schemas.microsoft.com/office/drawing/2014/main" id="{7B16D957-E088-4B24-9732-A4E31AC8002B}"/>
                </a:ext>
              </a:extLst>
            </p:cNvPr>
            <p:cNvSpPr/>
            <p:nvPr/>
          </p:nvSpPr>
          <p:spPr>
            <a:xfrm>
              <a:off x="4046709" y="332568"/>
              <a:ext cx="955480" cy="477740"/>
            </a:xfrm>
            <a:prstGeom prst="rect">
              <a:avLst/>
            </a:prstGeom>
            <a:noFill/>
            <a:ln>
              <a:noFill/>
            </a:ln>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a:lstStyle/>
            <a:p>
              <a:endParaRPr lang="es-ES"/>
            </a:p>
          </p:txBody>
        </p:sp>
        <p:sp>
          <p:nvSpPr>
            <p:cNvPr id="409" name="CuadroTexto 408">
              <a:extLst>
                <a:ext uri="{FF2B5EF4-FFF2-40B4-BE49-F238E27FC236}">
                  <a16:creationId xmlns:a16="http://schemas.microsoft.com/office/drawing/2014/main" id="{FAEED4FC-5020-42B3-B778-B9EBD7749819}"/>
                </a:ext>
              </a:extLst>
            </p:cNvPr>
            <p:cNvSpPr txBox="1"/>
            <p:nvPr/>
          </p:nvSpPr>
          <p:spPr>
            <a:xfrm>
              <a:off x="4046709" y="332568"/>
              <a:ext cx="955480" cy="477740"/>
            </a:xfrm>
            <a:prstGeom prst="ellipse">
              <a:avLst/>
            </a:prstGeom>
            <a:solidFill>
              <a:srgbClr val="DDEBF7"/>
            </a:solidFill>
            <a:ln>
              <a:noFill/>
            </a:ln>
          </p:spPr>
          <p:style>
            <a:lnRef idx="0">
              <a:scrgbClr r="0" g="0" b="0"/>
            </a:lnRef>
            <a:fillRef idx="0">
              <a:scrgbClr r="0" g="0" b="0"/>
            </a:fillRef>
            <a:effectRef idx="0">
              <a:scrgbClr r="0" g="0" b="0"/>
            </a:effectRef>
            <a:fontRef idx="minor">
              <a:schemeClr val="lt1"/>
            </a:fontRef>
          </p:style>
          <p:txBody>
            <a:bodyPr spcFirstLastPara="0" vert="horz" wrap="square" lIns="6985" tIns="6985" rIns="6985" bIns="6985" numCol="1" spcCol="1270" anchor="ctr" anchorCtr="0">
              <a:noAutofit/>
            </a:bodyPr>
            <a:lstStyle/>
            <a:p>
              <a:pPr marL="0" lvl="0" indent="0" algn="ctr" defTabSz="466725">
                <a:lnSpc>
                  <a:spcPct val="90000"/>
                </a:lnSpc>
                <a:spcBef>
                  <a:spcPct val="0"/>
                </a:spcBef>
                <a:spcAft>
                  <a:spcPct val="35000"/>
                </a:spcAft>
                <a:buNone/>
              </a:pPr>
              <a:r>
                <a:rPr lang="es-ES" sz="800" b="1" dirty="0">
                  <a:solidFill>
                    <a:schemeClr val="tx1">
                      <a:lumMod val="75000"/>
                      <a:lumOff val="25000"/>
                    </a:schemeClr>
                  </a:solidFill>
                  <a:latin typeface="Arial Nova Light" panose="020B0304020202020204" pitchFamily="34" charset="0"/>
                </a:rPr>
                <a:t>OO x</a:t>
              </a:r>
              <a:endParaRPr lang="es-ES" sz="800" b="1" kern="1200" dirty="0">
                <a:solidFill>
                  <a:schemeClr val="tx1">
                    <a:lumMod val="75000"/>
                    <a:lumOff val="25000"/>
                  </a:schemeClr>
                </a:solidFill>
                <a:latin typeface="Arial Nova Light" panose="020B0304020202020204" pitchFamily="34" charset="0"/>
              </a:endParaRPr>
            </a:p>
          </p:txBody>
        </p:sp>
      </p:grpSp>
      <p:cxnSp>
        <p:nvCxnSpPr>
          <p:cNvPr id="410" name="Conector recto 409">
            <a:extLst>
              <a:ext uri="{FF2B5EF4-FFF2-40B4-BE49-F238E27FC236}">
                <a16:creationId xmlns:a16="http://schemas.microsoft.com/office/drawing/2014/main" id="{775DBA30-EDD1-41A0-8D5B-E0A30BE1089A}"/>
              </a:ext>
            </a:extLst>
          </p:cNvPr>
          <p:cNvCxnSpPr>
            <a:cxnSpLocks/>
            <a:stCxn id="336" idx="4"/>
            <a:endCxn id="418" idx="0"/>
          </p:cNvCxnSpPr>
          <p:nvPr/>
        </p:nvCxnSpPr>
        <p:spPr>
          <a:xfrm flipH="1">
            <a:off x="3113915" y="4435035"/>
            <a:ext cx="234180" cy="324514"/>
          </a:xfrm>
          <a:prstGeom prst="line">
            <a:avLst/>
          </a:prstGeom>
          <a:ln>
            <a:solidFill>
              <a:srgbClr val="1C3555"/>
            </a:solidFill>
          </a:ln>
        </p:spPr>
        <p:style>
          <a:lnRef idx="1">
            <a:schemeClr val="accent1"/>
          </a:lnRef>
          <a:fillRef idx="0">
            <a:schemeClr val="accent1"/>
          </a:fillRef>
          <a:effectRef idx="0">
            <a:schemeClr val="accent1"/>
          </a:effectRef>
          <a:fontRef idx="minor">
            <a:schemeClr val="tx1"/>
          </a:fontRef>
        </p:style>
      </p:cxnSp>
      <p:cxnSp>
        <p:nvCxnSpPr>
          <p:cNvPr id="411" name="Conector recto 410">
            <a:extLst>
              <a:ext uri="{FF2B5EF4-FFF2-40B4-BE49-F238E27FC236}">
                <a16:creationId xmlns:a16="http://schemas.microsoft.com/office/drawing/2014/main" id="{19E39FD2-27DC-4808-AD4B-AF3CF8264400}"/>
              </a:ext>
            </a:extLst>
          </p:cNvPr>
          <p:cNvCxnSpPr>
            <a:cxnSpLocks/>
            <a:stCxn id="336" idx="4"/>
            <a:endCxn id="415" idx="0"/>
          </p:cNvCxnSpPr>
          <p:nvPr/>
        </p:nvCxnSpPr>
        <p:spPr>
          <a:xfrm>
            <a:off x="3348095" y="4435035"/>
            <a:ext cx="228205" cy="324514"/>
          </a:xfrm>
          <a:prstGeom prst="line">
            <a:avLst/>
          </a:prstGeom>
          <a:ln>
            <a:solidFill>
              <a:srgbClr val="1C3555"/>
            </a:solidFill>
          </a:ln>
        </p:spPr>
        <p:style>
          <a:lnRef idx="1">
            <a:schemeClr val="accent1"/>
          </a:lnRef>
          <a:fillRef idx="0">
            <a:schemeClr val="accent1"/>
          </a:fillRef>
          <a:effectRef idx="0">
            <a:schemeClr val="accent1"/>
          </a:effectRef>
          <a:fontRef idx="minor">
            <a:schemeClr val="tx1"/>
          </a:fontRef>
        </p:style>
      </p:cxnSp>
      <p:grpSp>
        <p:nvGrpSpPr>
          <p:cNvPr id="412" name="Grupo 411">
            <a:extLst>
              <a:ext uri="{FF2B5EF4-FFF2-40B4-BE49-F238E27FC236}">
                <a16:creationId xmlns:a16="http://schemas.microsoft.com/office/drawing/2014/main" id="{4A1F66F6-7259-4C74-B46A-BE55960AE401}"/>
              </a:ext>
            </a:extLst>
          </p:cNvPr>
          <p:cNvGrpSpPr/>
          <p:nvPr/>
        </p:nvGrpSpPr>
        <p:grpSpPr>
          <a:xfrm>
            <a:off x="2915915" y="4759549"/>
            <a:ext cx="858385" cy="396000"/>
            <a:chOff x="3722365" y="4756483"/>
            <a:chExt cx="858385" cy="396000"/>
          </a:xfrm>
        </p:grpSpPr>
        <p:grpSp>
          <p:nvGrpSpPr>
            <p:cNvPr id="413" name="Grupo 412">
              <a:extLst>
                <a:ext uri="{FF2B5EF4-FFF2-40B4-BE49-F238E27FC236}">
                  <a16:creationId xmlns:a16="http://schemas.microsoft.com/office/drawing/2014/main" id="{59E89E77-AAAE-4994-BAC1-25DF8D815B7C}"/>
                </a:ext>
              </a:extLst>
            </p:cNvPr>
            <p:cNvGrpSpPr/>
            <p:nvPr/>
          </p:nvGrpSpPr>
          <p:grpSpPr>
            <a:xfrm>
              <a:off x="3722365" y="4756483"/>
              <a:ext cx="396000" cy="396000"/>
              <a:chOff x="4046709" y="332568"/>
              <a:chExt cx="955480" cy="477740"/>
            </a:xfrm>
          </p:grpSpPr>
          <p:sp>
            <p:nvSpPr>
              <p:cNvPr id="417" name="Rectángulo 416">
                <a:extLst>
                  <a:ext uri="{FF2B5EF4-FFF2-40B4-BE49-F238E27FC236}">
                    <a16:creationId xmlns:a16="http://schemas.microsoft.com/office/drawing/2014/main" id="{0C9EB08F-DB4B-424F-9A0B-30F7F3B4646F}"/>
                  </a:ext>
                </a:extLst>
              </p:cNvPr>
              <p:cNvSpPr/>
              <p:nvPr/>
            </p:nvSpPr>
            <p:spPr>
              <a:xfrm>
                <a:off x="4046709" y="332568"/>
                <a:ext cx="955480" cy="477740"/>
              </a:xfrm>
              <a:prstGeom prst="rect">
                <a:avLst/>
              </a:prstGeom>
              <a:noFill/>
              <a:ln>
                <a:noFill/>
              </a:ln>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a:lstStyle/>
              <a:p>
                <a:endParaRPr lang="es-ES"/>
              </a:p>
            </p:txBody>
          </p:sp>
          <p:sp>
            <p:nvSpPr>
              <p:cNvPr id="418" name="CuadroTexto 417">
                <a:extLst>
                  <a:ext uri="{FF2B5EF4-FFF2-40B4-BE49-F238E27FC236}">
                    <a16:creationId xmlns:a16="http://schemas.microsoft.com/office/drawing/2014/main" id="{8989DA85-CE28-4ABB-A9A9-4EE27A94DFF8}"/>
                  </a:ext>
                </a:extLst>
              </p:cNvPr>
              <p:cNvSpPr txBox="1"/>
              <p:nvPr/>
            </p:nvSpPr>
            <p:spPr>
              <a:xfrm>
                <a:off x="4046709" y="332568"/>
                <a:ext cx="955480" cy="477740"/>
              </a:xfrm>
              <a:prstGeom prst="ellipse">
                <a:avLst/>
              </a:prstGeom>
              <a:solidFill>
                <a:srgbClr val="DDEBF7"/>
              </a:solidFill>
              <a:ln>
                <a:noFill/>
              </a:ln>
            </p:spPr>
            <p:style>
              <a:lnRef idx="0">
                <a:scrgbClr r="0" g="0" b="0"/>
              </a:lnRef>
              <a:fillRef idx="0">
                <a:scrgbClr r="0" g="0" b="0"/>
              </a:fillRef>
              <a:effectRef idx="0">
                <a:scrgbClr r="0" g="0" b="0"/>
              </a:effectRef>
              <a:fontRef idx="minor">
                <a:schemeClr val="lt1"/>
              </a:fontRef>
            </p:style>
            <p:txBody>
              <a:bodyPr spcFirstLastPara="0" vert="horz" wrap="square" lIns="6985" tIns="6985" rIns="6985" bIns="6985" numCol="1" spcCol="1270" anchor="ctr" anchorCtr="0">
                <a:noAutofit/>
              </a:bodyPr>
              <a:lstStyle/>
              <a:p>
                <a:pPr marL="0" lvl="0" indent="0" algn="ctr" defTabSz="466725">
                  <a:lnSpc>
                    <a:spcPct val="90000"/>
                  </a:lnSpc>
                  <a:spcBef>
                    <a:spcPct val="0"/>
                  </a:spcBef>
                  <a:spcAft>
                    <a:spcPct val="35000"/>
                  </a:spcAft>
                  <a:buNone/>
                </a:pPr>
                <a:r>
                  <a:rPr lang="es-ES" sz="800" b="1" dirty="0">
                    <a:solidFill>
                      <a:schemeClr val="tx1">
                        <a:lumMod val="75000"/>
                        <a:lumOff val="25000"/>
                      </a:schemeClr>
                    </a:solidFill>
                    <a:latin typeface="Arial Nova Light" panose="020B0304020202020204" pitchFamily="34" charset="0"/>
                  </a:rPr>
                  <a:t>OO 3</a:t>
                </a:r>
                <a:endParaRPr lang="es-ES" sz="800" b="1" kern="1200" dirty="0">
                  <a:solidFill>
                    <a:schemeClr val="tx1">
                      <a:lumMod val="75000"/>
                      <a:lumOff val="25000"/>
                    </a:schemeClr>
                  </a:solidFill>
                  <a:latin typeface="Arial Nova Light" panose="020B0304020202020204" pitchFamily="34" charset="0"/>
                </a:endParaRPr>
              </a:p>
            </p:txBody>
          </p:sp>
        </p:grpSp>
        <p:grpSp>
          <p:nvGrpSpPr>
            <p:cNvPr id="414" name="Grupo 413">
              <a:extLst>
                <a:ext uri="{FF2B5EF4-FFF2-40B4-BE49-F238E27FC236}">
                  <a16:creationId xmlns:a16="http://schemas.microsoft.com/office/drawing/2014/main" id="{3D204BBA-97A9-4646-A13F-EA59E4280572}"/>
                </a:ext>
              </a:extLst>
            </p:cNvPr>
            <p:cNvGrpSpPr/>
            <p:nvPr/>
          </p:nvGrpSpPr>
          <p:grpSpPr>
            <a:xfrm>
              <a:off x="4184750" y="4756483"/>
              <a:ext cx="396000" cy="396000"/>
              <a:chOff x="4046709" y="332568"/>
              <a:chExt cx="955480" cy="477740"/>
            </a:xfrm>
          </p:grpSpPr>
          <p:sp>
            <p:nvSpPr>
              <p:cNvPr id="415" name="Rectángulo 414">
                <a:extLst>
                  <a:ext uri="{FF2B5EF4-FFF2-40B4-BE49-F238E27FC236}">
                    <a16:creationId xmlns:a16="http://schemas.microsoft.com/office/drawing/2014/main" id="{ECDAE415-60AC-459E-B3B7-C1EE2E9C5022}"/>
                  </a:ext>
                </a:extLst>
              </p:cNvPr>
              <p:cNvSpPr/>
              <p:nvPr/>
            </p:nvSpPr>
            <p:spPr>
              <a:xfrm>
                <a:off x="4046709" y="332568"/>
                <a:ext cx="955480" cy="477740"/>
              </a:xfrm>
              <a:prstGeom prst="rect">
                <a:avLst/>
              </a:prstGeom>
              <a:noFill/>
              <a:ln>
                <a:noFill/>
              </a:ln>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a:lstStyle/>
              <a:p>
                <a:endParaRPr lang="es-ES"/>
              </a:p>
            </p:txBody>
          </p:sp>
          <p:sp>
            <p:nvSpPr>
              <p:cNvPr id="416" name="CuadroTexto 415">
                <a:extLst>
                  <a:ext uri="{FF2B5EF4-FFF2-40B4-BE49-F238E27FC236}">
                    <a16:creationId xmlns:a16="http://schemas.microsoft.com/office/drawing/2014/main" id="{704FACAC-97CD-45DB-AC98-02A2D8E84D42}"/>
                  </a:ext>
                </a:extLst>
              </p:cNvPr>
              <p:cNvSpPr txBox="1"/>
              <p:nvPr/>
            </p:nvSpPr>
            <p:spPr>
              <a:xfrm>
                <a:off x="4046709" y="332568"/>
                <a:ext cx="955480" cy="477740"/>
              </a:xfrm>
              <a:prstGeom prst="ellipse">
                <a:avLst/>
              </a:prstGeom>
              <a:solidFill>
                <a:srgbClr val="DDEBF7"/>
              </a:solidFill>
              <a:ln>
                <a:noFill/>
              </a:ln>
            </p:spPr>
            <p:style>
              <a:lnRef idx="0">
                <a:scrgbClr r="0" g="0" b="0"/>
              </a:lnRef>
              <a:fillRef idx="0">
                <a:scrgbClr r="0" g="0" b="0"/>
              </a:fillRef>
              <a:effectRef idx="0">
                <a:scrgbClr r="0" g="0" b="0"/>
              </a:effectRef>
              <a:fontRef idx="minor">
                <a:schemeClr val="lt1"/>
              </a:fontRef>
            </p:style>
            <p:txBody>
              <a:bodyPr spcFirstLastPara="0" vert="horz" wrap="square" lIns="6985" tIns="6985" rIns="6985" bIns="6985" numCol="1" spcCol="1270" anchor="ctr" anchorCtr="0">
                <a:noAutofit/>
              </a:bodyPr>
              <a:lstStyle/>
              <a:p>
                <a:pPr marL="0" lvl="0" indent="0" algn="ctr" defTabSz="466725">
                  <a:lnSpc>
                    <a:spcPct val="90000"/>
                  </a:lnSpc>
                  <a:spcBef>
                    <a:spcPct val="0"/>
                  </a:spcBef>
                  <a:spcAft>
                    <a:spcPct val="35000"/>
                  </a:spcAft>
                  <a:buNone/>
                </a:pPr>
                <a:r>
                  <a:rPr lang="es-ES" sz="800" b="1" dirty="0">
                    <a:solidFill>
                      <a:schemeClr val="tx1">
                        <a:lumMod val="75000"/>
                        <a:lumOff val="25000"/>
                      </a:schemeClr>
                    </a:solidFill>
                    <a:latin typeface="Arial Nova Light" panose="020B0304020202020204" pitchFamily="34" charset="0"/>
                  </a:rPr>
                  <a:t>OO x</a:t>
                </a:r>
                <a:endParaRPr lang="es-ES" sz="800" b="1" kern="1200" dirty="0">
                  <a:solidFill>
                    <a:schemeClr val="tx1">
                      <a:lumMod val="75000"/>
                      <a:lumOff val="25000"/>
                    </a:schemeClr>
                  </a:solidFill>
                  <a:latin typeface="Arial Nova Light" panose="020B0304020202020204" pitchFamily="34" charset="0"/>
                </a:endParaRPr>
              </a:p>
            </p:txBody>
          </p:sp>
        </p:grpSp>
      </p:grpSp>
      <p:cxnSp>
        <p:nvCxnSpPr>
          <p:cNvPr id="419" name="Conector recto 418">
            <a:extLst>
              <a:ext uri="{FF2B5EF4-FFF2-40B4-BE49-F238E27FC236}">
                <a16:creationId xmlns:a16="http://schemas.microsoft.com/office/drawing/2014/main" id="{DCF7DBA5-FC7B-47D2-9F00-D02EB4B25697}"/>
              </a:ext>
            </a:extLst>
          </p:cNvPr>
          <p:cNvCxnSpPr>
            <a:cxnSpLocks/>
            <a:stCxn id="408" idx="2"/>
            <a:endCxn id="423" idx="0"/>
          </p:cNvCxnSpPr>
          <p:nvPr/>
        </p:nvCxnSpPr>
        <p:spPr>
          <a:xfrm flipH="1">
            <a:off x="4884404" y="5155549"/>
            <a:ext cx="235801" cy="433974"/>
          </a:xfrm>
          <a:prstGeom prst="line">
            <a:avLst/>
          </a:prstGeom>
          <a:ln>
            <a:solidFill>
              <a:srgbClr val="1C3555"/>
            </a:solidFill>
          </a:ln>
        </p:spPr>
        <p:style>
          <a:lnRef idx="1">
            <a:schemeClr val="accent1"/>
          </a:lnRef>
          <a:fillRef idx="0">
            <a:schemeClr val="accent1"/>
          </a:fillRef>
          <a:effectRef idx="0">
            <a:schemeClr val="accent1"/>
          </a:effectRef>
          <a:fontRef idx="minor">
            <a:schemeClr val="tx1"/>
          </a:fontRef>
        </p:style>
      </p:cxnSp>
      <p:cxnSp>
        <p:nvCxnSpPr>
          <p:cNvPr id="420" name="Conector recto 419">
            <a:extLst>
              <a:ext uri="{FF2B5EF4-FFF2-40B4-BE49-F238E27FC236}">
                <a16:creationId xmlns:a16="http://schemas.microsoft.com/office/drawing/2014/main" id="{BE90C993-D8E8-4DCF-875B-FA7D755B1921}"/>
              </a:ext>
            </a:extLst>
          </p:cNvPr>
          <p:cNvCxnSpPr>
            <a:cxnSpLocks/>
            <a:stCxn id="409" idx="4"/>
            <a:endCxn id="425" idx="0"/>
          </p:cNvCxnSpPr>
          <p:nvPr/>
        </p:nvCxnSpPr>
        <p:spPr>
          <a:xfrm>
            <a:off x="5120205" y="5155549"/>
            <a:ext cx="226584" cy="433974"/>
          </a:xfrm>
          <a:prstGeom prst="line">
            <a:avLst/>
          </a:prstGeom>
          <a:ln>
            <a:solidFill>
              <a:srgbClr val="1C3555"/>
            </a:solidFill>
          </a:ln>
        </p:spPr>
        <p:style>
          <a:lnRef idx="1">
            <a:schemeClr val="accent1"/>
          </a:lnRef>
          <a:fillRef idx="0">
            <a:schemeClr val="accent1"/>
          </a:fillRef>
          <a:effectRef idx="0">
            <a:schemeClr val="accent1"/>
          </a:effectRef>
          <a:fontRef idx="minor">
            <a:schemeClr val="tx1"/>
          </a:fontRef>
        </p:style>
      </p:cxnSp>
      <p:grpSp>
        <p:nvGrpSpPr>
          <p:cNvPr id="421" name="Grupo 420">
            <a:extLst>
              <a:ext uri="{FF2B5EF4-FFF2-40B4-BE49-F238E27FC236}">
                <a16:creationId xmlns:a16="http://schemas.microsoft.com/office/drawing/2014/main" id="{6152281F-9AD2-471B-9196-CF4E0871EE70}"/>
              </a:ext>
            </a:extLst>
          </p:cNvPr>
          <p:cNvGrpSpPr/>
          <p:nvPr/>
        </p:nvGrpSpPr>
        <p:grpSpPr>
          <a:xfrm>
            <a:off x="4686404" y="5589523"/>
            <a:ext cx="396000" cy="396000"/>
            <a:chOff x="4046709" y="332568"/>
            <a:chExt cx="955480" cy="477740"/>
          </a:xfrm>
        </p:grpSpPr>
        <p:sp>
          <p:nvSpPr>
            <p:cNvPr id="422" name="Rectángulo 421">
              <a:extLst>
                <a:ext uri="{FF2B5EF4-FFF2-40B4-BE49-F238E27FC236}">
                  <a16:creationId xmlns:a16="http://schemas.microsoft.com/office/drawing/2014/main" id="{D3464CA9-719F-42FA-A7B4-FE5926CCFF6B}"/>
                </a:ext>
              </a:extLst>
            </p:cNvPr>
            <p:cNvSpPr/>
            <p:nvPr/>
          </p:nvSpPr>
          <p:spPr>
            <a:xfrm>
              <a:off x="4046709" y="332568"/>
              <a:ext cx="955480" cy="477740"/>
            </a:xfrm>
            <a:prstGeom prst="rect">
              <a:avLst/>
            </a:prstGeom>
            <a:noFill/>
            <a:ln>
              <a:noFill/>
            </a:ln>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a:lstStyle/>
            <a:p>
              <a:endParaRPr lang="es-ES"/>
            </a:p>
          </p:txBody>
        </p:sp>
        <p:sp>
          <p:nvSpPr>
            <p:cNvPr id="423" name="CuadroTexto 422">
              <a:extLst>
                <a:ext uri="{FF2B5EF4-FFF2-40B4-BE49-F238E27FC236}">
                  <a16:creationId xmlns:a16="http://schemas.microsoft.com/office/drawing/2014/main" id="{1B42DF0A-3F15-4AB8-8645-C94D762172BA}"/>
                </a:ext>
              </a:extLst>
            </p:cNvPr>
            <p:cNvSpPr txBox="1"/>
            <p:nvPr/>
          </p:nvSpPr>
          <p:spPr>
            <a:xfrm>
              <a:off x="4046709" y="332568"/>
              <a:ext cx="955480" cy="477740"/>
            </a:xfrm>
            <a:prstGeom prst="ellipse">
              <a:avLst/>
            </a:prstGeom>
            <a:solidFill>
              <a:srgbClr val="F2F2F2"/>
            </a:solidFill>
            <a:ln>
              <a:noFill/>
            </a:ln>
          </p:spPr>
          <p:style>
            <a:lnRef idx="0">
              <a:scrgbClr r="0" g="0" b="0"/>
            </a:lnRef>
            <a:fillRef idx="0">
              <a:scrgbClr r="0" g="0" b="0"/>
            </a:fillRef>
            <a:effectRef idx="0">
              <a:scrgbClr r="0" g="0" b="0"/>
            </a:effectRef>
            <a:fontRef idx="minor">
              <a:schemeClr val="lt1"/>
            </a:fontRef>
          </p:style>
          <p:txBody>
            <a:bodyPr spcFirstLastPara="0" vert="horz" wrap="square" lIns="6985" tIns="6985" rIns="6985" bIns="6985" numCol="1" spcCol="1270" anchor="ctr" anchorCtr="0">
              <a:noAutofit/>
            </a:bodyPr>
            <a:lstStyle/>
            <a:p>
              <a:pPr marL="0" lvl="0" indent="0" algn="ctr" defTabSz="466725">
                <a:lnSpc>
                  <a:spcPct val="90000"/>
                </a:lnSpc>
                <a:spcBef>
                  <a:spcPct val="0"/>
                </a:spcBef>
                <a:spcAft>
                  <a:spcPct val="35000"/>
                </a:spcAft>
                <a:buNone/>
              </a:pPr>
              <a:r>
                <a:rPr lang="es-ES" sz="800" b="1" dirty="0">
                  <a:solidFill>
                    <a:schemeClr val="tx1">
                      <a:lumMod val="75000"/>
                      <a:lumOff val="25000"/>
                    </a:schemeClr>
                  </a:solidFill>
                  <a:latin typeface="Arial Nova Light" panose="020B0304020202020204" pitchFamily="34" charset="0"/>
                </a:rPr>
                <a:t>P 4</a:t>
              </a:r>
              <a:endParaRPr lang="es-ES" sz="800" b="1" kern="1200" dirty="0">
                <a:solidFill>
                  <a:schemeClr val="tx1">
                    <a:lumMod val="75000"/>
                    <a:lumOff val="25000"/>
                  </a:schemeClr>
                </a:solidFill>
                <a:latin typeface="Arial Nova Light" panose="020B0304020202020204" pitchFamily="34" charset="0"/>
              </a:endParaRPr>
            </a:p>
          </p:txBody>
        </p:sp>
      </p:grpSp>
      <p:grpSp>
        <p:nvGrpSpPr>
          <p:cNvPr id="424" name="Grupo 423">
            <a:extLst>
              <a:ext uri="{FF2B5EF4-FFF2-40B4-BE49-F238E27FC236}">
                <a16:creationId xmlns:a16="http://schemas.microsoft.com/office/drawing/2014/main" id="{6C9BCE65-A4D9-4ADB-9E59-FC71B08C3452}"/>
              </a:ext>
            </a:extLst>
          </p:cNvPr>
          <p:cNvGrpSpPr/>
          <p:nvPr/>
        </p:nvGrpSpPr>
        <p:grpSpPr>
          <a:xfrm>
            <a:off x="5148789" y="5589523"/>
            <a:ext cx="396000" cy="396000"/>
            <a:chOff x="4046709" y="332568"/>
            <a:chExt cx="955480" cy="477740"/>
          </a:xfrm>
        </p:grpSpPr>
        <p:sp>
          <p:nvSpPr>
            <p:cNvPr id="425" name="Rectángulo 424">
              <a:extLst>
                <a:ext uri="{FF2B5EF4-FFF2-40B4-BE49-F238E27FC236}">
                  <a16:creationId xmlns:a16="http://schemas.microsoft.com/office/drawing/2014/main" id="{C3D46972-22B6-4C00-8D68-7827DCB9768B}"/>
                </a:ext>
              </a:extLst>
            </p:cNvPr>
            <p:cNvSpPr/>
            <p:nvPr/>
          </p:nvSpPr>
          <p:spPr>
            <a:xfrm>
              <a:off x="4046709" y="332568"/>
              <a:ext cx="955480" cy="477740"/>
            </a:xfrm>
            <a:prstGeom prst="rect">
              <a:avLst/>
            </a:prstGeom>
            <a:noFill/>
            <a:ln>
              <a:noFill/>
            </a:ln>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a:lstStyle/>
            <a:p>
              <a:endParaRPr lang="es-ES"/>
            </a:p>
          </p:txBody>
        </p:sp>
        <p:sp>
          <p:nvSpPr>
            <p:cNvPr id="426" name="CuadroTexto 425">
              <a:extLst>
                <a:ext uri="{FF2B5EF4-FFF2-40B4-BE49-F238E27FC236}">
                  <a16:creationId xmlns:a16="http://schemas.microsoft.com/office/drawing/2014/main" id="{D97B986F-E913-4FC5-BB04-818C048EDED4}"/>
                </a:ext>
              </a:extLst>
            </p:cNvPr>
            <p:cNvSpPr txBox="1"/>
            <p:nvPr/>
          </p:nvSpPr>
          <p:spPr>
            <a:xfrm>
              <a:off x="4046709" y="332568"/>
              <a:ext cx="955480" cy="477740"/>
            </a:xfrm>
            <a:prstGeom prst="ellipse">
              <a:avLst/>
            </a:prstGeom>
            <a:solidFill>
              <a:srgbClr val="F2F2F2"/>
            </a:solidFill>
            <a:ln>
              <a:noFill/>
            </a:ln>
          </p:spPr>
          <p:style>
            <a:lnRef idx="0">
              <a:scrgbClr r="0" g="0" b="0"/>
            </a:lnRef>
            <a:fillRef idx="0">
              <a:scrgbClr r="0" g="0" b="0"/>
            </a:fillRef>
            <a:effectRef idx="0">
              <a:scrgbClr r="0" g="0" b="0"/>
            </a:effectRef>
            <a:fontRef idx="minor">
              <a:schemeClr val="lt1"/>
            </a:fontRef>
          </p:style>
          <p:txBody>
            <a:bodyPr spcFirstLastPara="0" vert="horz" wrap="square" lIns="6985" tIns="6985" rIns="6985" bIns="6985" numCol="1" spcCol="1270" anchor="ctr" anchorCtr="0">
              <a:noAutofit/>
            </a:bodyPr>
            <a:lstStyle/>
            <a:p>
              <a:pPr marL="0" lvl="0" indent="0" algn="ctr" defTabSz="466725">
                <a:lnSpc>
                  <a:spcPct val="90000"/>
                </a:lnSpc>
                <a:spcBef>
                  <a:spcPct val="0"/>
                </a:spcBef>
                <a:spcAft>
                  <a:spcPct val="35000"/>
                </a:spcAft>
                <a:buNone/>
              </a:pPr>
              <a:r>
                <a:rPr lang="es-ES" sz="800" b="1" dirty="0">
                  <a:solidFill>
                    <a:schemeClr val="tx1">
                      <a:lumMod val="75000"/>
                      <a:lumOff val="25000"/>
                    </a:schemeClr>
                  </a:solidFill>
                  <a:latin typeface="Arial Nova Light" panose="020B0304020202020204" pitchFamily="34" charset="0"/>
                </a:rPr>
                <a:t>P x</a:t>
              </a:r>
              <a:endParaRPr lang="es-ES" sz="800" b="1" kern="1200" dirty="0">
                <a:solidFill>
                  <a:schemeClr val="tx1">
                    <a:lumMod val="75000"/>
                    <a:lumOff val="25000"/>
                  </a:schemeClr>
                </a:solidFill>
                <a:latin typeface="Arial Nova Light" panose="020B0304020202020204" pitchFamily="34" charset="0"/>
              </a:endParaRPr>
            </a:p>
          </p:txBody>
        </p:sp>
      </p:grpSp>
      <p:cxnSp>
        <p:nvCxnSpPr>
          <p:cNvPr id="427" name="Conector recto 426">
            <a:extLst>
              <a:ext uri="{FF2B5EF4-FFF2-40B4-BE49-F238E27FC236}">
                <a16:creationId xmlns:a16="http://schemas.microsoft.com/office/drawing/2014/main" id="{974191A2-7E09-4652-A194-EC1A4852F221}"/>
              </a:ext>
            </a:extLst>
          </p:cNvPr>
          <p:cNvCxnSpPr>
            <a:cxnSpLocks/>
            <a:stCxn id="416" idx="4"/>
            <a:endCxn id="431" idx="0"/>
          </p:cNvCxnSpPr>
          <p:nvPr/>
        </p:nvCxnSpPr>
        <p:spPr>
          <a:xfrm flipH="1">
            <a:off x="3352798" y="5155549"/>
            <a:ext cx="223502" cy="433974"/>
          </a:xfrm>
          <a:prstGeom prst="line">
            <a:avLst/>
          </a:prstGeom>
          <a:ln>
            <a:solidFill>
              <a:srgbClr val="1C3555"/>
            </a:solidFill>
          </a:ln>
        </p:spPr>
        <p:style>
          <a:lnRef idx="1">
            <a:schemeClr val="accent1"/>
          </a:lnRef>
          <a:fillRef idx="0">
            <a:schemeClr val="accent1"/>
          </a:fillRef>
          <a:effectRef idx="0">
            <a:schemeClr val="accent1"/>
          </a:effectRef>
          <a:fontRef idx="minor">
            <a:schemeClr val="tx1"/>
          </a:fontRef>
        </p:style>
      </p:cxnSp>
      <p:cxnSp>
        <p:nvCxnSpPr>
          <p:cNvPr id="428" name="Conector recto 427">
            <a:extLst>
              <a:ext uri="{FF2B5EF4-FFF2-40B4-BE49-F238E27FC236}">
                <a16:creationId xmlns:a16="http://schemas.microsoft.com/office/drawing/2014/main" id="{849E6D94-7232-4948-B35D-F1D74CF9A0FA}"/>
              </a:ext>
            </a:extLst>
          </p:cNvPr>
          <p:cNvCxnSpPr>
            <a:cxnSpLocks/>
            <a:stCxn id="416" idx="4"/>
            <a:endCxn id="433" idx="0"/>
          </p:cNvCxnSpPr>
          <p:nvPr/>
        </p:nvCxnSpPr>
        <p:spPr>
          <a:xfrm>
            <a:off x="3576300" y="5155549"/>
            <a:ext cx="238883" cy="433974"/>
          </a:xfrm>
          <a:prstGeom prst="line">
            <a:avLst/>
          </a:prstGeom>
          <a:ln>
            <a:solidFill>
              <a:srgbClr val="1C3555"/>
            </a:solidFill>
          </a:ln>
        </p:spPr>
        <p:style>
          <a:lnRef idx="1">
            <a:schemeClr val="accent1"/>
          </a:lnRef>
          <a:fillRef idx="0">
            <a:schemeClr val="accent1"/>
          </a:fillRef>
          <a:effectRef idx="0">
            <a:schemeClr val="accent1"/>
          </a:effectRef>
          <a:fontRef idx="minor">
            <a:schemeClr val="tx1"/>
          </a:fontRef>
        </p:style>
      </p:cxnSp>
      <p:grpSp>
        <p:nvGrpSpPr>
          <p:cNvPr id="429" name="Grupo 428">
            <a:extLst>
              <a:ext uri="{FF2B5EF4-FFF2-40B4-BE49-F238E27FC236}">
                <a16:creationId xmlns:a16="http://schemas.microsoft.com/office/drawing/2014/main" id="{D3F94ABA-26E9-4675-BD32-4A42DC9E3D38}"/>
              </a:ext>
            </a:extLst>
          </p:cNvPr>
          <p:cNvGrpSpPr/>
          <p:nvPr/>
        </p:nvGrpSpPr>
        <p:grpSpPr>
          <a:xfrm>
            <a:off x="3154798" y="5589523"/>
            <a:ext cx="396000" cy="396000"/>
            <a:chOff x="4046709" y="332568"/>
            <a:chExt cx="955480" cy="477740"/>
          </a:xfrm>
        </p:grpSpPr>
        <p:sp>
          <p:nvSpPr>
            <p:cNvPr id="430" name="Rectángulo 429">
              <a:extLst>
                <a:ext uri="{FF2B5EF4-FFF2-40B4-BE49-F238E27FC236}">
                  <a16:creationId xmlns:a16="http://schemas.microsoft.com/office/drawing/2014/main" id="{E0607CD7-2A2C-4E70-8A48-05C0805FF0BD}"/>
                </a:ext>
              </a:extLst>
            </p:cNvPr>
            <p:cNvSpPr/>
            <p:nvPr/>
          </p:nvSpPr>
          <p:spPr>
            <a:xfrm>
              <a:off x="4046709" y="332568"/>
              <a:ext cx="955480" cy="477740"/>
            </a:xfrm>
            <a:prstGeom prst="rect">
              <a:avLst/>
            </a:prstGeom>
            <a:noFill/>
            <a:ln>
              <a:noFill/>
            </a:ln>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a:lstStyle/>
            <a:p>
              <a:endParaRPr lang="es-ES"/>
            </a:p>
          </p:txBody>
        </p:sp>
        <p:sp>
          <p:nvSpPr>
            <p:cNvPr id="431" name="CuadroTexto 430">
              <a:extLst>
                <a:ext uri="{FF2B5EF4-FFF2-40B4-BE49-F238E27FC236}">
                  <a16:creationId xmlns:a16="http://schemas.microsoft.com/office/drawing/2014/main" id="{6735EC8E-CE6E-406F-874D-8D9F1FE54A2C}"/>
                </a:ext>
              </a:extLst>
            </p:cNvPr>
            <p:cNvSpPr txBox="1"/>
            <p:nvPr/>
          </p:nvSpPr>
          <p:spPr>
            <a:xfrm>
              <a:off x="4046709" y="332568"/>
              <a:ext cx="955480" cy="477740"/>
            </a:xfrm>
            <a:prstGeom prst="ellipse">
              <a:avLst/>
            </a:prstGeom>
            <a:solidFill>
              <a:srgbClr val="F2F2F2"/>
            </a:solidFill>
            <a:ln>
              <a:noFill/>
            </a:ln>
          </p:spPr>
          <p:style>
            <a:lnRef idx="0">
              <a:scrgbClr r="0" g="0" b="0"/>
            </a:lnRef>
            <a:fillRef idx="0">
              <a:scrgbClr r="0" g="0" b="0"/>
            </a:fillRef>
            <a:effectRef idx="0">
              <a:scrgbClr r="0" g="0" b="0"/>
            </a:effectRef>
            <a:fontRef idx="minor">
              <a:schemeClr val="lt1"/>
            </a:fontRef>
          </p:style>
          <p:txBody>
            <a:bodyPr spcFirstLastPara="0" vert="horz" wrap="square" lIns="6985" tIns="6985" rIns="6985" bIns="6985" numCol="1" spcCol="1270" anchor="ctr" anchorCtr="0">
              <a:noAutofit/>
            </a:bodyPr>
            <a:lstStyle/>
            <a:p>
              <a:pPr marL="0" lvl="0" indent="0" algn="ctr" defTabSz="466725">
                <a:lnSpc>
                  <a:spcPct val="90000"/>
                </a:lnSpc>
                <a:spcBef>
                  <a:spcPct val="0"/>
                </a:spcBef>
                <a:spcAft>
                  <a:spcPct val="35000"/>
                </a:spcAft>
                <a:buNone/>
              </a:pPr>
              <a:r>
                <a:rPr lang="es-ES" sz="800" b="1" dirty="0">
                  <a:solidFill>
                    <a:schemeClr val="tx1">
                      <a:lumMod val="75000"/>
                      <a:lumOff val="25000"/>
                    </a:schemeClr>
                  </a:solidFill>
                  <a:latin typeface="Arial Nova Light" panose="020B0304020202020204" pitchFamily="34" charset="0"/>
                </a:rPr>
                <a:t>P 3</a:t>
              </a:r>
              <a:endParaRPr lang="es-ES" sz="800" b="1" kern="1200" dirty="0">
                <a:solidFill>
                  <a:schemeClr val="tx1">
                    <a:lumMod val="75000"/>
                    <a:lumOff val="25000"/>
                  </a:schemeClr>
                </a:solidFill>
                <a:latin typeface="Arial Nova Light" panose="020B0304020202020204" pitchFamily="34" charset="0"/>
              </a:endParaRPr>
            </a:p>
          </p:txBody>
        </p:sp>
      </p:grpSp>
      <p:grpSp>
        <p:nvGrpSpPr>
          <p:cNvPr id="432" name="Grupo 431">
            <a:extLst>
              <a:ext uri="{FF2B5EF4-FFF2-40B4-BE49-F238E27FC236}">
                <a16:creationId xmlns:a16="http://schemas.microsoft.com/office/drawing/2014/main" id="{2BE107F2-8F6F-41A5-805A-77857DF9F58E}"/>
              </a:ext>
            </a:extLst>
          </p:cNvPr>
          <p:cNvGrpSpPr/>
          <p:nvPr/>
        </p:nvGrpSpPr>
        <p:grpSpPr>
          <a:xfrm>
            <a:off x="3617183" y="5589523"/>
            <a:ext cx="396000" cy="396000"/>
            <a:chOff x="4046709" y="332568"/>
            <a:chExt cx="955480" cy="477740"/>
          </a:xfrm>
        </p:grpSpPr>
        <p:sp>
          <p:nvSpPr>
            <p:cNvPr id="433" name="Rectángulo 432">
              <a:extLst>
                <a:ext uri="{FF2B5EF4-FFF2-40B4-BE49-F238E27FC236}">
                  <a16:creationId xmlns:a16="http://schemas.microsoft.com/office/drawing/2014/main" id="{49927EEA-5285-42AA-A3E9-A9D231FC946F}"/>
                </a:ext>
              </a:extLst>
            </p:cNvPr>
            <p:cNvSpPr/>
            <p:nvPr/>
          </p:nvSpPr>
          <p:spPr>
            <a:xfrm>
              <a:off x="4046709" y="332568"/>
              <a:ext cx="955480" cy="477740"/>
            </a:xfrm>
            <a:prstGeom prst="rect">
              <a:avLst/>
            </a:prstGeom>
            <a:noFill/>
            <a:ln>
              <a:noFill/>
            </a:ln>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a:lstStyle/>
            <a:p>
              <a:endParaRPr lang="es-ES"/>
            </a:p>
          </p:txBody>
        </p:sp>
        <p:sp>
          <p:nvSpPr>
            <p:cNvPr id="434" name="CuadroTexto 433">
              <a:extLst>
                <a:ext uri="{FF2B5EF4-FFF2-40B4-BE49-F238E27FC236}">
                  <a16:creationId xmlns:a16="http://schemas.microsoft.com/office/drawing/2014/main" id="{7FDCAB92-070B-44E2-9344-30312B1975F2}"/>
                </a:ext>
              </a:extLst>
            </p:cNvPr>
            <p:cNvSpPr txBox="1"/>
            <p:nvPr/>
          </p:nvSpPr>
          <p:spPr>
            <a:xfrm>
              <a:off x="4046709" y="332568"/>
              <a:ext cx="955480" cy="477740"/>
            </a:xfrm>
            <a:prstGeom prst="ellipse">
              <a:avLst/>
            </a:prstGeom>
            <a:solidFill>
              <a:srgbClr val="F2F2F2"/>
            </a:solidFill>
            <a:ln>
              <a:noFill/>
            </a:ln>
          </p:spPr>
          <p:style>
            <a:lnRef idx="0">
              <a:scrgbClr r="0" g="0" b="0"/>
            </a:lnRef>
            <a:fillRef idx="0">
              <a:scrgbClr r="0" g="0" b="0"/>
            </a:fillRef>
            <a:effectRef idx="0">
              <a:scrgbClr r="0" g="0" b="0"/>
            </a:effectRef>
            <a:fontRef idx="minor">
              <a:schemeClr val="lt1"/>
            </a:fontRef>
          </p:style>
          <p:txBody>
            <a:bodyPr spcFirstLastPara="0" vert="horz" wrap="square" lIns="6985" tIns="6985" rIns="6985" bIns="6985" numCol="1" spcCol="1270" anchor="ctr" anchorCtr="0">
              <a:noAutofit/>
            </a:bodyPr>
            <a:lstStyle/>
            <a:p>
              <a:pPr marL="0" lvl="0" indent="0" algn="ctr" defTabSz="466725">
                <a:lnSpc>
                  <a:spcPct val="90000"/>
                </a:lnSpc>
                <a:spcBef>
                  <a:spcPct val="0"/>
                </a:spcBef>
                <a:spcAft>
                  <a:spcPct val="35000"/>
                </a:spcAft>
                <a:buNone/>
              </a:pPr>
              <a:r>
                <a:rPr lang="es-ES" sz="800" b="1" dirty="0">
                  <a:solidFill>
                    <a:schemeClr val="tx1">
                      <a:lumMod val="75000"/>
                      <a:lumOff val="25000"/>
                    </a:schemeClr>
                  </a:solidFill>
                  <a:latin typeface="Arial Nova Light" panose="020B0304020202020204" pitchFamily="34" charset="0"/>
                </a:rPr>
                <a:t>P x</a:t>
              </a:r>
              <a:endParaRPr lang="es-ES" sz="800" b="1" kern="1200" dirty="0">
                <a:solidFill>
                  <a:schemeClr val="tx1">
                    <a:lumMod val="75000"/>
                    <a:lumOff val="25000"/>
                  </a:schemeClr>
                </a:solidFill>
                <a:latin typeface="Arial Nova Light" panose="020B0304020202020204" pitchFamily="34" charset="0"/>
              </a:endParaRPr>
            </a:p>
          </p:txBody>
        </p:sp>
      </p:grpSp>
      <p:cxnSp>
        <p:nvCxnSpPr>
          <p:cNvPr id="435" name="Conector recto 434">
            <a:extLst>
              <a:ext uri="{FF2B5EF4-FFF2-40B4-BE49-F238E27FC236}">
                <a16:creationId xmlns:a16="http://schemas.microsoft.com/office/drawing/2014/main" id="{88168BBE-1F66-4DBE-B80A-D671647280C0}"/>
              </a:ext>
            </a:extLst>
          </p:cNvPr>
          <p:cNvCxnSpPr>
            <a:cxnSpLocks/>
            <a:stCxn id="360" idx="4"/>
            <a:endCxn id="439" idx="0"/>
          </p:cNvCxnSpPr>
          <p:nvPr/>
        </p:nvCxnSpPr>
        <p:spPr>
          <a:xfrm flipH="1">
            <a:off x="6196675" y="4435035"/>
            <a:ext cx="231060" cy="324514"/>
          </a:xfrm>
          <a:prstGeom prst="line">
            <a:avLst/>
          </a:prstGeom>
          <a:ln>
            <a:solidFill>
              <a:srgbClr val="1C3555"/>
            </a:solidFill>
          </a:ln>
        </p:spPr>
        <p:style>
          <a:lnRef idx="1">
            <a:schemeClr val="accent1"/>
          </a:lnRef>
          <a:fillRef idx="0">
            <a:schemeClr val="accent1"/>
          </a:fillRef>
          <a:effectRef idx="0">
            <a:schemeClr val="accent1"/>
          </a:effectRef>
          <a:fontRef idx="minor">
            <a:schemeClr val="tx1"/>
          </a:fontRef>
        </p:style>
      </p:cxnSp>
      <p:cxnSp>
        <p:nvCxnSpPr>
          <p:cNvPr id="436" name="Conector recto 435">
            <a:extLst>
              <a:ext uri="{FF2B5EF4-FFF2-40B4-BE49-F238E27FC236}">
                <a16:creationId xmlns:a16="http://schemas.microsoft.com/office/drawing/2014/main" id="{2DB3BF9D-FDC1-4D4B-B8DB-AC4B54F96C2E}"/>
              </a:ext>
            </a:extLst>
          </p:cNvPr>
          <p:cNvCxnSpPr>
            <a:cxnSpLocks/>
            <a:stCxn id="360" idx="4"/>
            <a:endCxn id="441" idx="0"/>
          </p:cNvCxnSpPr>
          <p:nvPr/>
        </p:nvCxnSpPr>
        <p:spPr>
          <a:xfrm>
            <a:off x="6427735" y="4435035"/>
            <a:ext cx="231325" cy="324514"/>
          </a:xfrm>
          <a:prstGeom prst="line">
            <a:avLst/>
          </a:prstGeom>
          <a:ln>
            <a:solidFill>
              <a:srgbClr val="1C3555"/>
            </a:solidFill>
          </a:ln>
        </p:spPr>
        <p:style>
          <a:lnRef idx="1">
            <a:schemeClr val="accent1"/>
          </a:lnRef>
          <a:fillRef idx="0">
            <a:schemeClr val="accent1"/>
          </a:fillRef>
          <a:effectRef idx="0">
            <a:schemeClr val="accent1"/>
          </a:effectRef>
          <a:fontRef idx="minor">
            <a:schemeClr val="tx1"/>
          </a:fontRef>
        </p:style>
      </p:cxnSp>
      <p:grpSp>
        <p:nvGrpSpPr>
          <p:cNvPr id="437" name="Grupo 436">
            <a:extLst>
              <a:ext uri="{FF2B5EF4-FFF2-40B4-BE49-F238E27FC236}">
                <a16:creationId xmlns:a16="http://schemas.microsoft.com/office/drawing/2014/main" id="{CB8B9D13-BEAD-48D8-9B9D-93D4D923BF4A}"/>
              </a:ext>
            </a:extLst>
          </p:cNvPr>
          <p:cNvGrpSpPr/>
          <p:nvPr/>
        </p:nvGrpSpPr>
        <p:grpSpPr>
          <a:xfrm>
            <a:off x="5998675" y="4759549"/>
            <a:ext cx="396000" cy="396000"/>
            <a:chOff x="4046709" y="332568"/>
            <a:chExt cx="955480" cy="477740"/>
          </a:xfrm>
        </p:grpSpPr>
        <p:sp>
          <p:nvSpPr>
            <p:cNvPr id="438" name="Rectángulo 437">
              <a:extLst>
                <a:ext uri="{FF2B5EF4-FFF2-40B4-BE49-F238E27FC236}">
                  <a16:creationId xmlns:a16="http://schemas.microsoft.com/office/drawing/2014/main" id="{B77E599D-551B-4CDE-8C2D-4CE284A72BB5}"/>
                </a:ext>
              </a:extLst>
            </p:cNvPr>
            <p:cNvSpPr/>
            <p:nvPr/>
          </p:nvSpPr>
          <p:spPr>
            <a:xfrm>
              <a:off x="4046709" y="332568"/>
              <a:ext cx="955480" cy="477740"/>
            </a:xfrm>
            <a:prstGeom prst="rect">
              <a:avLst/>
            </a:prstGeom>
            <a:noFill/>
            <a:ln>
              <a:noFill/>
            </a:ln>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a:lstStyle/>
            <a:p>
              <a:endParaRPr lang="es-ES"/>
            </a:p>
          </p:txBody>
        </p:sp>
        <p:sp>
          <p:nvSpPr>
            <p:cNvPr id="439" name="CuadroTexto 438">
              <a:extLst>
                <a:ext uri="{FF2B5EF4-FFF2-40B4-BE49-F238E27FC236}">
                  <a16:creationId xmlns:a16="http://schemas.microsoft.com/office/drawing/2014/main" id="{3DA94E61-6D83-40AC-A8DB-06D062FC4CEE}"/>
                </a:ext>
              </a:extLst>
            </p:cNvPr>
            <p:cNvSpPr txBox="1"/>
            <p:nvPr/>
          </p:nvSpPr>
          <p:spPr>
            <a:xfrm>
              <a:off x="4046709" y="332568"/>
              <a:ext cx="955480" cy="477740"/>
            </a:xfrm>
            <a:prstGeom prst="ellipse">
              <a:avLst/>
            </a:prstGeom>
            <a:solidFill>
              <a:srgbClr val="DDEBF7"/>
            </a:solidFill>
            <a:ln>
              <a:noFill/>
            </a:ln>
          </p:spPr>
          <p:style>
            <a:lnRef idx="0">
              <a:scrgbClr r="0" g="0" b="0"/>
            </a:lnRef>
            <a:fillRef idx="0">
              <a:scrgbClr r="0" g="0" b="0"/>
            </a:fillRef>
            <a:effectRef idx="0">
              <a:scrgbClr r="0" g="0" b="0"/>
            </a:effectRef>
            <a:fontRef idx="minor">
              <a:schemeClr val="lt1"/>
            </a:fontRef>
          </p:style>
          <p:txBody>
            <a:bodyPr spcFirstLastPara="0" vert="horz" wrap="square" lIns="6985" tIns="6985" rIns="6985" bIns="6985" numCol="1" spcCol="1270" anchor="ctr" anchorCtr="0">
              <a:noAutofit/>
            </a:bodyPr>
            <a:lstStyle/>
            <a:p>
              <a:pPr marL="0" lvl="0" indent="0" algn="ctr" defTabSz="466725">
                <a:lnSpc>
                  <a:spcPct val="90000"/>
                </a:lnSpc>
                <a:spcBef>
                  <a:spcPct val="0"/>
                </a:spcBef>
                <a:spcAft>
                  <a:spcPct val="35000"/>
                </a:spcAft>
                <a:buNone/>
              </a:pPr>
              <a:r>
                <a:rPr lang="es-ES" sz="800" b="1" dirty="0">
                  <a:solidFill>
                    <a:schemeClr val="tx1">
                      <a:lumMod val="75000"/>
                      <a:lumOff val="25000"/>
                    </a:schemeClr>
                  </a:solidFill>
                  <a:latin typeface="Arial Nova Light" panose="020B0304020202020204" pitchFamily="34" charset="0"/>
                </a:rPr>
                <a:t>OO 5</a:t>
              </a:r>
              <a:endParaRPr lang="es-ES" sz="800" b="1" kern="1200" dirty="0">
                <a:solidFill>
                  <a:schemeClr val="tx1">
                    <a:lumMod val="75000"/>
                    <a:lumOff val="25000"/>
                  </a:schemeClr>
                </a:solidFill>
                <a:latin typeface="Arial Nova Light" panose="020B0304020202020204" pitchFamily="34" charset="0"/>
              </a:endParaRPr>
            </a:p>
          </p:txBody>
        </p:sp>
      </p:grpSp>
      <p:grpSp>
        <p:nvGrpSpPr>
          <p:cNvPr id="440" name="Grupo 439">
            <a:extLst>
              <a:ext uri="{FF2B5EF4-FFF2-40B4-BE49-F238E27FC236}">
                <a16:creationId xmlns:a16="http://schemas.microsoft.com/office/drawing/2014/main" id="{0D934764-7501-4C92-AD25-6DA0D65D15D2}"/>
              </a:ext>
            </a:extLst>
          </p:cNvPr>
          <p:cNvGrpSpPr/>
          <p:nvPr/>
        </p:nvGrpSpPr>
        <p:grpSpPr>
          <a:xfrm>
            <a:off x="6461060" y="4759549"/>
            <a:ext cx="396000" cy="396000"/>
            <a:chOff x="4046709" y="332568"/>
            <a:chExt cx="955480" cy="477740"/>
          </a:xfrm>
        </p:grpSpPr>
        <p:sp>
          <p:nvSpPr>
            <p:cNvPr id="441" name="Rectángulo 440">
              <a:extLst>
                <a:ext uri="{FF2B5EF4-FFF2-40B4-BE49-F238E27FC236}">
                  <a16:creationId xmlns:a16="http://schemas.microsoft.com/office/drawing/2014/main" id="{E202A0C1-E7DC-40F7-BCF3-C49EEF7DA6AF}"/>
                </a:ext>
              </a:extLst>
            </p:cNvPr>
            <p:cNvSpPr/>
            <p:nvPr/>
          </p:nvSpPr>
          <p:spPr>
            <a:xfrm>
              <a:off x="4046709" y="332568"/>
              <a:ext cx="955480" cy="477740"/>
            </a:xfrm>
            <a:prstGeom prst="rect">
              <a:avLst/>
            </a:prstGeom>
            <a:noFill/>
            <a:ln>
              <a:noFill/>
            </a:ln>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a:lstStyle/>
            <a:p>
              <a:endParaRPr lang="es-ES"/>
            </a:p>
          </p:txBody>
        </p:sp>
        <p:sp>
          <p:nvSpPr>
            <p:cNvPr id="442" name="CuadroTexto 441">
              <a:extLst>
                <a:ext uri="{FF2B5EF4-FFF2-40B4-BE49-F238E27FC236}">
                  <a16:creationId xmlns:a16="http://schemas.microsoft.com/office/drawing/2014/main" id="{6DF68BC5-F5F2-47C1-9685-5EE31040C36E}"/>
                </a:ext>
              </a:extLst>
            </p:cNvPr>
            <p:cNvSpPr txBox="1"/>
            <p:nvPr/>
          </p:nvSpPr>
          <p:spPr>
            <a:xfrm>
              <a:off x="4046709" y="332568"/>
              <a:ext cx="955480" cy="477740"/>
            </a:xfrm>
            <a:prstGeom prst="ellipse">
              <a:avLst/>
            </a:prstGeom>
            <a:solidFill>
              <a:srgbClr val="DDEBF7"/>
            </a:solidFill>
            <a:ln>
              <a:noFill/>
            </a:ln>
          </p:spPr>
          <p:style>
            <a:lnRef idx="0">
              <a:scrgbClr r="0" g="0" b="0"/>
            </a:lnRef>
            <a:fillRef idx="0">
              <a:scrgbClr r="0" g="0" b="0"/>
            </a:fillRef>
            <a:effectRef idx="0">
              <a:scrgbClr r="0" g="0" b="0"/>
            </a:effectRef>
            <a:fontRef idx="minor">
              <a:schemeClr val="lt1"/>
            </a:fontRef>
          </p:style>
          <p:txBody>
            <a:bodyPr spcFirstLastPara="0" vert="horz" wrap="square" lIns="6985" tIns="6985" rIns="6985" bIns="6985" numCol="1" spcCol="1270" anchor="ctr" anchorCtr="0">
              <a:noAutofit/>
            </a:bodyPr>
            <a:lstStyle/>
            <a:p>
              <a:pPr marL="0" lvl="0" indent="0" algn="ctr" defTabSz="466725">
                <a:lnSpc>
                  <a:spcPct val="90000"/>
                </a:lnSpc>
                <a:spcBef>
                  <a:spcPct val="0"/>
                </a:spcBef>
                <a:spcAft>
                  <a:spcPct val="35000"/>
                </a:spcAft>
                <a:buNone/>
              </a:pPr>
              <a:r>
                <a:rPr lang="es-ES" sz="800" b="1" dirty="0">
                  <a:solidFill>
                    <a:schemeClr val="tx1">
                      <a:lumMod val="75000"/>
                      <a:lumOff val="25000"/>
                    </a:schemeClr>
                  </a:solidFill>
                  <a:latin typeface="Arial Nova Light" panose="020B0304020202020204" pitchFamily="34" charset="0"/>
                </a:rPr>
                <a:t>OO x</a:t>
              </a:r>
              <a:endParaRPr lang="es-ES" sz="800" b="1" kern="1200" dirty="0">
                <a:solidFill>
                  <a:schemeClr val="tx1">
                    <a:lumMod val="75000"/>
                    <a:lumOff val="25000"/>
                  </a:schemeClr>
                </a:solidFill>
                <a:latin typeface="Arial Nova Light" panose="020B0304020202020204" pitchFamily="34" charset="0"/>
              </a:endParaRPr>
            </a:p>
          </p:txBody>
        </p:sp>
      </p:grpSp>
      <p:cxnSp>
        <p:nvCxnSpPr>
          <p:cNvPr id="443" name="Conector recto 442">
            <a:extLst>
              <a:ext uri="{FF2B5EF4-FFF2-40B4-BE49-F238E27FC236}">
                <a16:creationId xmlns:a16="http://schemas.microsoft.com/office/drawing/2014/main" id="{E4C2B30B-2BEE-4D00-AEC5-55EA516DB2A0}"/>
              </a:ext>
            </a:extLst>
          </p:cNvPr>
          <p:cNvCxnSpPr>
            <a:cxnSpLocks/>
            <a:stCxn id="441" idx="2"/>
            <a:endCxn id="447" idx="0"/>
          </p:cNvCxnSpPr>
          <p:nvPr/>
        </p:nvCxnSpPr>
        <p:spPr>
          <a:xfrm flipH="1">
            <a:off x="6421142" y="5155549"/>
            <a:ext cx="237918" cy="433974"/>
          </a:xfrm>
          <a:prstGeom prst="line">
            <a:avLst/>
          </a:prstGeom>
          <a:ln>
            <a:solidFill>
              <a:srgbClr val="1C3555"/>
            </a:solidFill>
          </a:ln>
        </p:spPr>
        <p:style>
          <a:lnRef idx="1">
            <a:schemeClr val="accent1"/>
          </a:lnRef>
          <a:fillRef idx="0">
            <a:schemeClr val="accent1"/>
          </a:fillRef>
          <a:effectRef idx="0">
            <a:schemeClr val="accent1"/>
          </a:effectRef>
          <a:fontRef idx="minor">
            <a:schemeClr val="tx1"/>
          </a:fontRef>
        </p:style>
      </p:cxnSp>
      <p:cxnSp>
        <p:nvCxnSpPr>
          <p:cNvPr id="444" name="Conector recto 443">
            <a:extLst>
              <a:ext uri="{FF2B5EF4-FFF2-40B4-BE49-F238E27FC236}">
                <a16:creationId xmlns:a16="http://schemas.microsoft.com/office/drawing/2014/main" id="{33FD8787-2D26-495F-AFA4-5B209FD8C394}"/>
              </a:ext>
            </a:extLst>
          </p:cNvPr>
          <p:cNvCxnSpPr>
            <a:cxnSpLocks/>
            <a:stCxn id="442" idx="4"/>
            <a:endCxn id="449" idx="0"/>
          </p:cNvCxnSpPr>
          <p:nvPr/>
        </p:nvCxnSpPr>
        <p:spPr>
          <a:xfrm>
            <a:off x="6659060" y="5155549"/>
            <a:ext cx="224467" cy="433974"/>
          </a:xfrm>
          <a:prstGeom prst="line">
            <a:avLst/>
          </a:prstGeom>
          <a:ln>
            <a:solidFill>
              <a:srgbClr val="1C3555"/>
            </a:solidFill>
          </a:ln>
        </p:spPr>
        <p:style>
          <a:lnRef idx="1">
            <a:schemeClr val="accent1"/>
          </a:lnRef>
          <a:fillRef idx="0">
            <a:schemeClr val="accent1"/>
          </a:fillRef>
          <a:effectRef idx="0">
            <a:schemeClr val="accent1"/>
          </a:effectRef>
          <a:fontRef idx="minor">
            <a:schemeClr val="tx1"/>
          </a:fontRef>
        </p:style>
      </p:cxnSp>
      <p:grpSp>
        <p:nvGrpSpPr>
          <p:cNvPr id="445" name="Grupo 444">
            <a:extLst>
              <a:ext uri="{FF2B5EF4-FFF2-40B4-BE49-F238E27FC236}">
                <a16:creationId xmlns:a16="http://schemas.microsoft.com/office/drawing/2014/main" id="{AD77FE34-9C6B-4A3A-9966-E7B2698770B5}"/>
              </a:ext>
            </a:extLst>
          </p:cNvPr>
          <p:cNvGrpSpPr/>
          <p:nvPr/>
        </p:nvGrpSpPr>
        <p:grpSpPr>
          <a:xfrm>
            <a:off x="6223142" y="5589523"/>
            <a:ext cx="396000" cy="396000"/>
            <a:chOff x="4046709" y="332568"/>
            <a:chExt cx="955480" cy="477740"/>
          </a:xfrm>
        </p:grpSpPr>
        <p:sp>
          <p:nvSpPr>
            <p:cNvPr id="446" name="Rectángulo 445">
              <a:extLst>
                <a:ext uri="{FF2B5EF4-FFF2-40B4-BE49-F238E27FC236}">
                  <a16:creationId xmlns:a16="http://schemas.microsoft.com/office/drawing/2014/main" id="{2706841B-D4B5-4034-BC66-32FB1BC27D3E}"/>
                </a:ext>
              </a:extLst>
            </p:cNvPr>
            <p:cNvSpPr/>
            <p:nvPr/>
          </p:nvSpPr>
          <p:spPr>
            <a:xfrm>
              <a:off x="4046709" y="332568"/>
              <a:ext cx="955480" cy="477740"/>
            </a:xfrm>
            <a:prstGeom prst="rect">
              <a:avLst/>
            </a:prstGeom>
            <a:noFill/>
            <a:ln>
              <a:noFill/>
            </a:ln>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a:lstStyle/>
            <a:p>
              <a:endParaRPr lang="es-ES"/>
            </a:p>
          </p:txBody>
        </p:sp>
        <p:sp>
          <p:nvSpPr>
            <p:cNvPr id="447" name="CuadroTexto 446">
              <a:extLst>
                <a:ext uri="{FF2B5EF4-FFF2-40B4-BE49-F238E27FC236}">
                  <a16:creationId xmlns:a16="http://schemas.microsoft.com/office/drawing/2014/main" id="{0C3A340C-B8FB-4ED0-AA3C-E5D9506E90F8}"/>
                </a:ext>
              </a:extLst>
            </p:cNvPr>
            <p:cNvSpPr txBox="1"/>
            <p:nvPr/>
          </p:nvSpPr>
          <p:spPr>
            <a:xfrm>
              <a:off x="4046709" y="332568"/>
              <a:ext cx="955480" cy="477740"/>
            </a:xfrm>
            <a:prstGeom prst="ellipse">
              <a:avLst/>
            </a:prstGeom>
            <a:solidFill>
              <a:srgbClr val="F2F2F2"/>
            </a:solidFill>
            <a:ln>
              <a:noFill/>
            </a:ln>
          </p:spPr>
          <p:style>
            <a:lnRef idx="0">
              <a:scrgbClr r="0" g="0" b="0"/>
            </a:lnRef>
            <a:fillRef idx="0">
              <a:scrgbClr r="0" g="0" b="0"/>
            </a:fillRef>
            <a:effectRef idx="0">
              <a:scrgbClr r="0" g="0" b="0"/>
            </a:effectRef>
            <a:fontRef idx="minor">
              <a:schemeClr val="lt1"/>
            </a:fontRef>
          </p:style>
          <p:txBody>
            <a:bodyPr spcFirstLastPara="0" vert="horz" wrap="square" lIns="6985" tIns="6985" rIns="6985" bIns="6985" numCol="1" spcCol="1270" anchor="ctr" anchorCtr="0">
              <a:noAutofit/>
            </a:bodyPr>
            <a:lstStyle/>
            <a:p>
              <a:pPr marL="0" lvl="0" indent="0" algn="ctr" defTabSz="466725">
                <a:lnSpc>
                  <a:spcPct val="90000"/>
                </a:lnSpc>
                <a:spcBef>
                  <a:spcPct val="0"/>
                </a:spcBef>
                <a:spcAft>
                  <a:spcPct val="35000"/>
                </a:spcAft>
                <a:buNone/>
              </a:pPr>
              <a:r>
                <a:rPr lang="es-ES" sz="800" b="1" dirty="0">
                  <a:solidFill>
                    <a:schemeClr val="tx1">
                      <a:lumMod val="75000"/>
                      <a:lumOff val="25000"/>
                    </a:schemeClr>
                  </a:solidFill>
                  <a:latin typeface="Arial Nova Light" panose="020B0304020202020204" pitchFamily="34" charset="0"/>
                </a:rPr>
                <a:t>P51</a:t>
              </a:r>
              <a:endParaRPr lang="es-ES" sz="800" b="1" kern="1200" dirty="0">
                <a:solidFill>
                  <a:schemeClr val="tx1">
                    <a:lumMod val="75000"/>
                    <a:lumOff val="25000"/>
                  </a:schemeClr>
                </a:solidFill>
                <a:latin typeface="Arial Nova Light" panose="020B0304020202020204" pitchFamily="34" charset="0"/>
              </a:endParaRPr>
            </a:p>
          </p:txBody>
        </p:sp>
      </p:grpSp>
      <p:grpSp>
        <p:nvGrpSpPr>
          <p:cNvPr id="448" name="Grupo 447">
            <a:extLst>
              <a:ext uri="{FF2B5EF4-FFF2-40B4-BE49-F238E27FC236}">
                <a16:creationId xmlns:a16="http://schemas.microsoft.com/office/drawing/2014/main" id="{7FBE1037-A1F6-4F87-B92E-F16F3FAFE35B}"/>
              </a:ext>
            </a:extLst>
          </p:cNvPr>
          <p:cNvGrpSpPr/>
          <p:nvPr/>
        </p:nvGrpSpPr>
        <p:grpSpPr>
          <a:xfrm>
            <a:off x="6685527" y="5589523"/>
            <a:ext cx="396000" cy="396000"/>
            <a:chOff x="4046709" y="332568"/>
            <a:chExt cx="955480" cy="477740"/>
          </a:xfrm>
        </p:grpSpPr>
        <p:sp>
          <p:nvSpPr>
            <p:cNvPr id="449" name="Rectángulo 448">
              <a:extLst>
                <a:ext uri="{FF2B5EF4-FFF2-40B4-BE49-F238E27FC236}">
                  <a16:creationId xmlns:a16="http://schemas.microsoft.com/office/drawing/2014/main" id="{34BB5305-2A5E-40A9-8383-70178A8C2881}"/>
                </a:ext>
              </a:extLst>
            </p:cNvPr>
            <p:cNvSpPr/>
            <p:nvPr/>
          </p:nvSpPr>
          <p:spPr>
            <a:xfrm>
              <a:off x="4046709" y="332568"/>
              <a:ext cx="955480" cy="477740"/>
            </a:xfrm>
            <a:prstGeom prst="rect">
              <a:avLst/>
            </a:prstGeom>
            <a:noFill/>
            <a:ln>
              <a:noFill/>
            </a:ln>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a:lstStyle/>
            <a:p>
              <a:endParaRPr lang="es-ES"/>
            </a:p>
          </p:txBody>
        </p:sp>
        <p:sp>
          <p:nvSpPr>
            <p:cNvPr id="450" name="CuadroTexto 449">
              <a:extLst>
                <a:ext uri="{FF2B5EF4-FFF2-40B4-BE49-F238E27FC236}">
                  <a16:creationId xmlns:a16="http://schemas.microsoft.com/office/drawing/2014/main" id="{EF635617-7A19-4289-8E81-AE6D9E4AA97F}"/>
                </a:ext>
              </a:extLst>
            </p:cNvPr>
            <p:cNvSpPr txBox="1"/>
            <p:nvPr/>
          </p:nvSpPr>
          <p:spPr>
            <a:xfrm>
              <a:off x="4046709" y="332568"/>
              <a:ext cx="955480" cy="477740"/>
            </a:xfrm>
            <a:prstGeom prst="ellipse">
              <a:avLst/>
            </a:prstGeom>
            <a:solidFill>
              <a:srgbClr val="F2F2F2"/>
            </a:solidFill>
            <a:ln>
              <a:noFill/>
            </a:ln>
          </p:spPr>
          <p:style>
            <a:lnRef idx="0">
              <a:scrgbClr r="0" g="0" b="0"/>
            </a:lnRef>
            <a:fillRef idx="0">
              <a:scrgbClr r="0" g="0" b="0"/>
            </a:fillRef>
            <a:effectRef idx="0">
              <a:scrgbClr r="0" g="0" b="0"/>
            </a:effectRef>
            <a:fontRef idx="minor">
              <a:schemeClr val="lt1"/>
            </a:fontRef>
          </p:style>
          <p:txBody>
            <a:bodyPr spcFirstLastPara="0" vert="horz" wrap="square" lIns="6985" tIns="6985" rIns="6985" bIns="6985" numCol="1" spcCol="1270" anchor="ctr" anchorCtr="0">
              <a:noAutofit/>
            </a:bodyPr>
            <a:lstStyle/>
            <a:p>
              <a:pPr marL="0" lvl="0" indent="0" algn="ctr" defTabSz="466725">
                <a:lnSpc>
                  <a:spcPct val="90000"/>
                </a:lnSpc>
                <a:spcBef>
                  <a:spcPct val="0"/>
                </a:spcBef>
                <a:spcAft>
                  <a:spcPct val="35000"/>
                </a:spcAft>
                <a:buNone/>
              </a:pPr>
              <a:r>
                <a:rPr lang="es-ES" sz="800" b="1" dirty="0">
                  <a:solidFill>
                    <a:schemeClr val="tx1">
                      <a:lumMod val="75000"/>
                      <a:lumOff val="25000"/>
                    </a:schemeClr>
                  </a:solidFill>
                  <a:latin typeface="Arial Nova Light" panose="020B0304020202020204" pitchFamily="34" charset="0"/>
                </a:rPr>
                <a:t>P x</a:t>
              </a:r>
              <a:endParaRPr lang="es-ES" sz="800" b="1" kern="1200" dirty="0">
                <a:solidFill>
                  <a:schemeClr val="tx1">
                    <a:lumMod val="75000"/>
                    <a:lumOff val="25000"/>
                  </a:schemeClr>
                </a:solidFill>
                <a:latin typeface="Arial Nova Light" panose="020B0304020202020204" pitchFamily="34" charset="0"/>
              </a:endParaRPr>
            </a:p>
          </p:txBody>
        </p:sp>
      </p:grpSp>
      <p:sp>
        <p:nvSpPr>
          <p:cNvPr id="2" name="28 CuadroTexto">
            <a:extLst>
              <a:ext uri="{FF2B5EF4-FFF2-40B4-BE49-F238E27FC236}">
                <a16:creationId xmlns:a16="http://schemas.microsoft.com/office/drawing/2014/main" id="{B4FFDF8B-16C5-464F-9058-7D6DD5AA5052}"/>
              </a:ext>
            </a:extLst>
          </p:cNvPr>
          <p:cNvSpPr txBox="1"/>
          <p:nvPr/>
        </p:nvSpPr>
        <p:spPr>
          <a:xfrm>
            <a:off x="428550" y="930437"/>
            <a:ext cx="9048900" cy="307777"/>
          </a:xfrm>
          <a:prstGeom prst="rect">
            <a:avLst/>
          </a:prstGeom>
          <a:noFill/>
          <a:ln>
            <a:noFill/>
          </a:ln>
        </p:spPr>
        <p:txBody>
          <a:bodyPr wrap="square" rtlCol="0">
            <a:spAutoFit/>
          </a:bodyPr>
          <a:lstStyle/>
          <a:p>
            <a:r>
              <a:rPr lang="es-ES" sz="1400" b="1" spc="300" dirty="0">
                <a:solidFill>
                  <a:srgbClr val="1C3555"/>
                </a:solidFill>
                <a:latin typeface="Century Gothic" panose="020B0502020202020204" pitchFamily="34" charset="0"/>
              </a:rPr>
              <a:t>PLAN DE IMPLANTACIÓN II</a:t>
            </a:r>
            <a:endParaRPr lang="en-US" sz="1400" spc="300" dirty="0">
              <a:solidFill>
                <a:srgbClr val="1C3555"/>
              </a:solidFill>
              <a:latin typeface="Century Gothic" panose="020B0502020202020204" pitchFamily="34" charset="0"/>
            </a:endParaRPr>
          </a:p>
        </p:txBody>
      </p:sp>
    </p:spTree>
    <p:extLst>
      <p:ext uri="{BB962C8B-B14F-4D97-AF65-F5344CB8AC3E}">
        <p14:creationId xmlns:p14="http://schemas.microsoft.com/office/powerpoint/2010/main" val="1308309167"/>
      </p:ext>
    </p:extLst>
  </p:cSld>
  <p:clrMapOvr>
    <a:masterClrMapping/>
  </p:clrMapOvr>
</p:sld>
</file>

<file path=ppt/theme/theme1.xml><?xml version="1.0" encoding="utf-8"?>
<a:theme xmlns:a="http://schemas.openxmlformats.org/drawingml/2006/main" name="Tema de Office">
  <a:themeElements>
    <a:clrScheme name="Transmisión de listas">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Transmisión de listas">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o" ma:contentTypeID="0x01010070F45BA82B60E0458D9CD8A34C2E4F55" ma:contentTypeVersion="12" ma:contentTypeDescription="Crear nuevo documento." ma:contentTypeScope="" ma:versionID="966cfb08837cd9e7041347d4d3e59176">
  <xsd:schema xmlns:xsd="http://www.w3.org/2001/XMLSchema" xmlns:xs="http://www.w3.org/2001/XMLSchema" xmlns:p="http://schemas.microsoft.com/office/2006/metadata/properties" xmlns:ns2="6e6b9f95-3f6f-4bca-acc7-175a26e891ae" xmlns:ns3="fbaefb56-ebca-40c6-9a0e-8e868dc14e1a" targetNamespace="http://schemas.microsoft.com/office/2006/metadata/properties" ma:root="true" ma:fieldsID="e856133269677f41bbf6776f21992c11" ns2:_="" ns3:_="">
    <xsd:import namespace="6e6b9f95-3f6f-4bca-acc7-175a26e891ae"/>
    <xsd:import namespace="fbaefb56-ebca-40c6-9a0e-8e868dc14e1a"/>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element ref="ns3:SharedWithUsers" minOccurs="0"/>
                <xsd:element ref="ns3:SharedWithDetails" minOccurs="0"/>
                <xsd:element ref="ns2:MediaServiceDateTaken" minOccurs="0"/>
                <xsd:element ref="ns2:MediaLengthInSeconds"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e6b9f95-3f6f-4bca-acc7-175a26e891a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element name="MediaLengthInSeconds" ma:index="17" nillable="true" ma:displayName="MediaLengthInSeconds" ma:hidden="true" ma:internalName="MediaLengthInSeconds" ma:readOnly="true">
      <xsd:simpleType>
        <xsd:restriction base="dms:Unknown"/>
      </xsd:simpleType>
    </xsd:element>
    <xsd:element name="MediaServiceObjectDetectorVersions" ma:index="18" nillable="true" ma:displayName="MediaServiceObjectDetectorVersions" ma:hidden="true" ma:indexed="true" ma:internalName="MediaServiceObjectDetectorVersions" ma:readOnly="true">
      <xsd:simpleType>
        <xsd:restriction base="dms:Text"/>
      </xsd:simpleType>
    </xsd:element>
    <xsd:element name="MediaServiceSearchProperties" ma:index="19"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fbaefb56-ebca-40c6-9a0e-8e868dc14e1a" elementFormDefault="qualified">
    <xsd:import namespace="http://schemas.microsoft.com/office/2006/documentManagement/types"/>
    <xsd:import namespace="http://schemas.microsoft.com/office/infopath/2007/PartnerControls"/>
    <xsd:element name="SharedWithUsers" ma:index="14" nillable="true" ma:displayName="Compartido c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Detalles de uso compartido"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ipo de contenido"/>
        <xsd:element ref="dc:title" minOccurs="0" maxOccurs="1" ma:index="4" ma:displayName="Título"/>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7523BCC5-0E3C-484E-8CCF-C2BA98FC8D42}">
  <ds:schemaRefs>
    <ds:schemaRef ds:uri="fbaefb56-ebca-40c6-9a0e-8e868dc14e1a"/>
    <ds:schemaRef ds:uri="http://purl.org/dc/elements/1.1/"/>
    <ds:schemaRef ds:uri="6e6b9f95-3f6f-4bca-acc7-175a26e891ae"/>
    <ds:schemaRef ds:uri="http://www.w3.org/XML/1998/namespace"/>
    <ds:schemaRef ds:uri="http://schemas.microsoft.com/office/2006/metadata/properties"/>
    <ds:schemaRef ds:uri="http://schemas.microsoft.com/office/2006/documentManagement/types"/>
    <ds:schemaRef ds:uri="http://purl.org/dc/terms/"/>
    <ds:schemaRef ds:uri="http://schemas.microsoft.com/office/infopath/2007/PartnerControls"/>
    <ds:schemaRef ds:uri="http://schemas.openxmlformats.org/package/2006/metadata/core-properties"/>
    <ds:schemaRef ds:uri="http://purl.org/dc/dcmitype/"/>
  </ds:schemaRefs>
</ds:datastoreItem>
</file>

<file path=customXml/itemProps2.xml><?xml version="1.0" encoding="utf-8"?>
<ds:datastoreItem xmlns:ds="http://schemas.openxmlformats.org/officeDocument/2006/customXml" ds:itemID="{56484784-F714-471A-B848-F149EFB04E62}">
  <ds:schemaRefs>
    <ds:schemaRef ds:uri="http://schemas.microsoft.com/sharepoint/v3/contenttype/forms"/>
  </ds:schemaRefs>
</ds:datastoreItem>
</file>

<file path=customXml/itemProps3.xml><?xml version="1.0" encoding="utf-8"?>
<ds:datastoreItem xmlns:ds="http://schemas.openxmlformats.org/officeDocument/2006/customXml" ds:itemID="{F134C665-A589-41F2-8FCA-9ADA57EA5A63}"/>
</file>

<file path=docProps/app.xml><?xml version="1.0" encoding="utf-8"?>
<Properties xmlns="http://schemas.openxmlformats.org/officeDocument/2006/extended-properties" xmlns:vt="http://schemas.openxmlformats.org/officeDocument/2006/docPropsVTypes">
  <Template/>
  <TotalTime>23793</TotalTime>
  <Words>2063</Words>
  <Application>Microsoft Office PowerPoint</Application>
  <PresentationFormat>A4 (210 x 297 mm)</PresentationFormat>
  <Paragraphs>231</Paragraphs>
  <Slides>10</Slides>
  <Notes>1</Notes>
  <HiddenSlides>0</HiddenSlides>
  <MMClips>0</MMClips>
  <ScaleCrop>false</ScaleCrop>
  <HeadingPairs>
    <vt:vector size="6" baseType="variant">
      <vt:variant>
        <vt:lpstr>Fuentes usadas</vt:lpstr>
      </vt:variant>
      <vt:variant>
        <vt:i4>7</vt:i4>
      </vt:variant>
      <vt:variant>
        <vt:lpstr>Tema</vt:lpstr>
      </vt:variant>
      <vt:variant>
        <vt:i4>2</vt:i4>
      </vt:variant>
      <vt:variant>
        <vt:lpstr>Títulos de diapositiva</vt:lpstr>
      </vt:variant>
      <vt:variant>
        <vt:i4>10</vt:i4>
      </vt:variant>
    </vt:vector>
  </HeadingPairs>
  <TitlesOfParts>
    <vt:vector size="19" baseType="lpstr">
      <vt:lpstr>Arial</vt:lpstr>
      <vt:lpstr>Arial Nova</vt:lpstr>
      <vt:lpstr>Arial Nova Light</vt:lpstr>
      <vt:lpstr>Calibri</vt:lpstr>
      <vt:lpstr>Calibri Light</vt:lpstr>
      <vt:lpstr>Century Gothic</vt:lpstr>
      <vt:lpstr>Times New Roman</vt:lpstr>
      <vt:lpstr>Tema de Office</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usuario1</dc:creator>
  <cp:lastModifiedBy>Lidia Fernandez Masso</cp:lastModifiedBy>
  <cp:revision>1507</cp:revision>
  <cp:lastPrinted>2019-01-09T16:29:26Z</cp:lastPrinted>
  <dcterms:created xsi:type="dcterms:W3CDTF">2015-11-25T10:36:50Z</dcterms:created>
  <dcterms:modified xsi:type="dcterms:W3CDTF">2024-07-12T09:47:13Z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0x01010070F45BA82B60E0458D9CD8A34C2E4F55</vt:lpwstr>
  </property>
</Properties>
</file>